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076" y="93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255E-A77F-4D17-A1E1-CD2C64A62321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71C3-18C4-4032-B629-F9B91BC33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284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255E-A77F-4D17-A1E1-CD2C64A62321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71C3-18C4-4032-B629-F9B91BC33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75166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255E-A77F-4D17-A1E1-CD2C64A62321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71C3-18C4-4032-B629-F9B91BC33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46151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255E-A77F-4D17-A1E1-CD2C64A62321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71C3-18C4-4032-B629-F9B91BC33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66038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255E-A77F-4D17-A1E1-CD2C64A62321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71C3-18C4-4032-B629-F9B91BC33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0508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255E-A77F-4D17-A1E1-CD2C64A62321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71C3-18C4-4032-B629-F9B91BC33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1351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255E-A77F-4D17-A1E1-CD2C64A62321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71C3-18C4-4032-B629-F9B91BC33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70212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255E-A77F-4D17-A1E1-CD2C64A62321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71C3-18C4-4032-B629-F9B91BC33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45386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255E-A77F-4D17-A1E1-CD2C64A62321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71C3-18C4-4032-B629-F9B91BC33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73276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255E-A77F-4D17-A1E1-CD2C64A62321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71C3-18C4-4032-B629-F9B91BC33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53387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255E-A77F-4D17-A1E1-CD2C64A62321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71C3-18C4-4032-B629-F9B91BC33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21452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E255E-A77F-4D17-A1E1-CD2C64A62321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171C3-18C4-4032-B629-F9B91BC33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0016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11" Type="http://schemas.openxmlformats.org/officeDocument/2006/relationships/image" Target="../media/image12.emf"/><Relationship Id="rId5" Type="http://schemas.openxmlformats.org/officeDocument/2006/relationships/image" Target="../media/image6.png"/><Relationship Id="rId10" Type="http://schemas.openxmlformats.org/officeDocument/2006/relationships/image" Target="../media/image11.jpe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168400" y="1524000"/>
            <a:ext cx="4851400" cy="79207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 algn="ctr">
              <a:lnSpc>
                <a:spcPts val="14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b="1" dirty="0">
                <a:effectLst/>
                <a:latin typeface="Century Gothic"/>
                <a:ea typeface="Calibri"/>
                <a:cs typeface="Times New Roman"/>
              </a:rPr>
              <a:t>Cool Springs </a:t>
            </a:r>
            <a:r>
              <a:rPr lang="en-US" sz="2000" b="1" dirty="0" smtClean="0">
                <a:effectLst/>
                <a:latin typeface="Century Gothic"/>
                <a:ea typeface="Calibri"/>
                <a:cs typeface="Times New Roman"/>
              </a:rPr>
              <a:t>Collection</a:t>
            </a:r>
          </a:p>
          <a:p>
            <a:pPr marL="0" marR="0" algn="ctr">
              <a:lnSpc>
                <a:spcPts val="14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b="1" dirty="0" smtClean="0">
                <a:latin typeface="Century Gothic"/>
                <a:ea typeface="Calibri"/>
                <a:cs typeface="Times New Roman"/>
              </a:rPr>
              <a:t>790 Jordan Road</a:t>
            </a:r>
          </a:p>
          <a:p>
            <a:pPr marL="0" marR="0" algn="ctr">
              <a:lnSpc>
                <a:spcPts val="14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b="1" dirty="0" smtClean="0">
                <a:effectLst/>
                <a:latin typeface="Century Gothic"/>
                <a:ea typeface="Calibri"/>
                <a:cs typeface="Times New Roman"/>
              </a:rPr>
              <a:t>Franklin, TN</a:t>
            </a:r>
            <a:endParaRPr lang="en-US" sz="800" dirty="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27000" y="1257300"/>
            <a:ext cx="6400800" cy="0"/>
          </a:xfrm>
          <a:prstGeom prst="line">
            <a:avLst/>
          </a:prstGeom>
          <a:ln w="76200">
            <a:solidFill>
              <a:srgbClr val="2B7A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27000" y="406400"/>
            <a:ext cx="0" cy="8686800"/>
          </a:xfrm>
          <a:prstGeom prst="line">
            <a:avLst/>
          </a:prstGeom>
          <a:ln w="76200">
            <a:solidFill>
              <a:srgbClr val="2B7A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04800" y="152400"/>
            <a:ext cx="0" cy="8686800"/>
          </a:xfrm>
          <a:prstGeom prst="line">
            <a:avLst/>
          </a:prstGeom>
          <a:noFill/>
          <a:ln w="76200" cap="flat" cmpd="sng" algn="ctr">
            <a:solidFill>
              <a:srgbClr val="5C6063"/>
            </a:solidFill>
            <a:prstDash val="solid"/>
          </a:ln>
          <a:effectLst/>
        </p:spPr>
      </p:cxnSp>
      <p:cxnSp>
        <p:nvCxnSpPr>
          <p:cNvPr id="8" name="Straight Connector 7"/>
          <p:cNvCxnSpPr/>
          <p:nvPr/>
        </p:nvCxnSpPr>
        <p:spPr>
          <a:xfrm>
            <a:off x="279400" y="1409700"/>
            <a:ext cx="6400800" cy="0"/>
          </a:xfrm>
          <a:prstGeom prst="line">
            <a:avLst/>
          </a:prstGeom>
          <a:noFill/>
          <a:ln w="76200" cap="flat" cmpd="sng" algn="ctr">
            <a:solidFill>
              <a:srgbClr val="5C6063"/>
            </a:solidFill>
            <a:prstDash val="solid"/>
          </a:ln>
          <a:effectLst/>
        </p:spPr>
      </p:cxnSp>
      <p:pic>
        <p:nvPicPr>
          <p:cNvPr id="9" name="Picture 8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33400"/>
            <a:ext cx="2514600" cy="533400"/>
          </a:xfrm>
          <a:prstGeom prst="rect">
            <a:avLst/>
          </a:prstGeom>
        </p:spPr>
      </p:pic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4927600" y="719999"/>
            <a:ext cx="2006600" cy="42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/>
                <a:ea typeface="Calibri"/>
                <a:cs typeface="Times New Roman"/>
              </a:rPr>
              <a:t>For Lease</a:t>
            </a:r>
            <a:endParaRPr lang="en-US" sz="105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3200400" y="5253335"/>
            <a:ext cx="365760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 smtClean="0">
                <a:effectLst/>
                <a:latin typeface="Century Gothic"/>
                <a:ea typeface="Calibri"/>
                <a:cs typeface="Times New Roman"/>
              </a:rPr>
              <a:t>15,000 </a:t>
            </a:r>
            <a:r>
              <a:rPr lang="en-US" sz="1200" dirty="0" smtClean="0">
                <a:latin typeface="Century Gothic"/>
                <a:ea typeface="Calibri"/>
                <a:cs typeface="Times New Roman"/>
              </a:rPr>
              <a:t>square feet of r</a:t>
            </a:r>
            <a:r>
              <a:rPr lang="en-US" sz="1200" dirty="0" smtClean="0">
                <a:effectLst/>
                <a:latin typeface="Century Gothic"/>
                <a:ea typeface="Calibri"/>
                <a:cs typeface="Times New Roman"/>
              </a:rPr>
              <a:t>etail </a:t>
            </a:r>
            <a:r>
              <a:rPr lang="en-US" sz="1200" dirty="0">
                <a:effectLst/>
                <a:latin typeface="Century Gothic"/>
                <a:ea typeface="Calibri"/>
                <a:cs typeface="Times New Roman"/>
              </a:rPr>
              <a:t>space in the heart of Cool </a:t>
            </a:r>
            <a:r>
              <a:rPr lang="en-US" sz="1200" dirty="0" smtClean="0">
                <a:effectLst/>
                <a:latin typeface="Century Gothic"/>
                <a:ea typeface="Calibri"/>
                <a:cs typeface="Times New Roman"/>
              </a:rPr>
              <a:t>Springs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050" dirty="0">
              <a:effectLst/>
              <a:latin typeface="Calibri"/>
              <a:ea typeface="Calibri"/>
              <a:cs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 smtClean="0">
                <a:effectLst/>
                <a:latin typeface="Century Gothic"/>
                <a:ea typeface="Calibri"/>
                <a:cs typeface="Times New Roman"/>
              </a:rPr>
              <a:t>Connected to 500,000 square </a:t>
            </a:r>
            <a:r>
              <a:rPr lang="en-US" sz="1200" dirty="0" smtClean="0">
                <a:effectLst/>
                <a:latin typeface="Century Gothic"/>
                <a:ea typeface="Calibri"/>
                <a:cs typeface="Times New Roman"/>
              </a:rPr>
              <a:t>foot </a:t>
            </a:r>
            <a:endParaRPr lang="en-US" sz="1200" dirty="0" smtClean="0">
              <a:effectLst/>
              <a:latin typeface="Century Gothic"/>
              <a:ea typeface="Calibri"/>
              <a:cs typeface="Times New Roman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latin typeface="Century Gothic"/>
                <a:ea typeface="Calibri"/>
                <a:cs typeface="Times New Roman"/>
              </a:rPr>
              <a:t>        </a:t>
            </a:r>
            <a:r>
              <a:rPr lang="en-US" sz="1200" dirty="0" smtClean="0">
                <a:effectLst/>
                <a:latin typeface="Century Gothic"/>
                <a:ea typeface="Calibri"/>
                <a:cs typeface="Times New Roman"/>
              </a:rPr>
              <a:t>Mallory Green Mixed Use Development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latin typeface="Century Gothic"/>
              <a:ea typeface="Calibri"/>
              <a:cs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 smtClean="0">
                <a:effectLst/>
                <a:latin typeface="Century Gothic"/>
                <a:ea typeface="Calibri"/>
                <a:cs typeface="Times New Roman"/>
              </a:rPr>
              <a:t>Adjacent to $270 Million Mixed Use Northside at McEwen Development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050" dirty="0">
              <a:effectLst/>
              <a:latin typeface="Calibri"/>
              <a:ea typeface="Calibri"/>
              <a:cs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>
                <a:effectLst/>
                <a:latin typeface="Century Gothic"/>
                <a:ea typeface="Calibri"/>
                <a:cs typeface="Times New Roman"/>
              </a:rPr>
              <a:t>Traffic counts: </a:t>
            </a:r>
            <a:r>
              <a:rPr lang="en-US" sz="1200" dirty="0" smtClean="0">
                <a:effectLst/>
                <a:latin typeface="Century Gothic"/>
                <a:ea typeface="Calibri"/>
                <a:cs typeface="Times New Roman"/>
              </a:rPr>
              <a:t>33,111 </a:t>
            </a:r>
            <a:r>
              <a:rPr lang="en-US" sz="1200" dirty="0">
                <a:effectLst/>
                <a:latin typeface="Century Gothic"/>
                <a:ea typeface="Calibri"/>
                <a:cs typeface="Times New Roman"/>
              </a:rPr>
              <a:t>cars per </a:t>
            </a:r>
            <a:r>
              <a:rPr lang="en-US" sz="1200" dirty="0" smtClean="0">
                <a:effectLst/>
                <a:latin typeface="Century Gothic"/>
                <a:ea typeface="Calibri"/>
                <a:cs typeface="Times New Roman"/>
              </a:rPr>
              <a:t>day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effectLst/>
              <a:latin typeface="Century Gothic"/>
              <a:ea typeface="Calibri"/>
              <a:cs typeface="Times New Roman"/>
            </a:endParaRPr>
          </a:p>
          <a:p>
            <a:pPr marL="342900" indent="-342900">
              <a:buFont typeface="Symbol"/>
              <a:buChar char=""/>
            </a:pPr>
            <a:r>
              <a:rPr lang="en-US" sz="1200" dirty="0">
                <a:latin typeface="Century Gothic"/>
                <a:ea typeface="Calibri"/>
                <a:cs typeface="Times New Roman"/>
              </a:rPr>
              <a:t>Williamson County is number one in per </a:t>
            </a:r>
            <a:r>
              <a:rPr lang="en-US" sz="1200" dirty="0" smtClean="0">
                <a:latin typeface="Century Gothic"/>
                <a:ea typeface="Calibri"/>
                <a:cs typeface="Times New Roman"/>
              </a:rPr>
              <a:t>capita </a:t>
            </a:r>
            <a:r>
              <a:rPr lang="en-US" sz="1200" dirty="0">
                <a:latin typeface="Century Gothic"/>
                <a:ea typeface="Calibri"/>
                <a:cs typeface="Times New Roman"/>
              </a:rPr>
              <a:t>income in the State of TN</a:t>
            </a:r>
            <a:endParaRPr lang="en-US" sz="1200" dirty="0">
              <a:ea typeface="Calibri"/>
              <a:cs typeface="Times New Roman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effectLst/>
                <a:latin typeface="Century Gothic"/>
                <a:ea typeface="Calibri"/>
                <a:cs typeface="Times New Roman"/>
              </a:rPr>
              <a:t> </a:t>
            </a:r>
            <a:endParaRPr lang="en-US" sz="105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8086" y="8247691"/>
            <a:ext cx="3429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50" dirty="0" smtClean="0">
                <a:latin typeface="Century Gothic" panose="020B0502020202020204" pitchFamily="34" charset="0"/>
              </a:rPr>
              <a:t>Fidelity Real Estate Group, Inc. </a:t>
            </a:r>
          </a:p>
          <a:p>
            <a:r>
              <a:rPr lang="en-US" sz="1050" dirty="0" smtClean="0">
                <a:latin typeface="Century Gothic" panose="020B0502020202020204" pitchFamily="34" charset="0"/>
              </a:rPr>
              <a:t>102 Woodmont Blvd, Suite LL-110  </a:t>
            </a:r>
            <a:endParaRPr lang="en-US" sz="1050" dirty="0">
              <a:latin typeface="Century Gothic" panose="020B0502020202020204" pitchFamily="34" charset="0"/>
            </a:endParaRPr>
          </a:p>
          <a:p>
            <a:r>
              <a:rPr lang="en-US" sz="1050" dirty="0" smtClean="0">
                <a:latin typeface="Century Gothic" panose="020B0502020202020204" pitchFamily="34" charset="0"/>
              </a:rPr>
              <a:t>Nashville, TN 37205</a:t>
            </a:r>
          </a:p>
          <a:p>
            <a:r>
              <a:rPr lang="en-US" sz="1050" dirty="0" smtClean="0">
                <a:latin typeface="Century Gothic" panose="020B0502020202020204" pitchFamily="34" charset="0"/>
              </a:rPr>
              <a:t>P. 615.297.7400  F. 615.297.7427</a:t>
            </a:r>
            <a:endParaRPr lang="en-US" sz="1050" dirty="0">
              <a:latin typeface="Century Gothic" panose="020B0502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343400" y="8077200"/>
            <a:ext cx="3429000" cy="9464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>
                <a:latin typeface="Century Gothic" panose="020B0502020202020204" pitchFamily="34" charset="0"/>
              </a:rPr>
              <a:t>For More Information Contact:</a:t>
            </a:r>
          </a:p>
          <a:p>
            <a:endParaRPr lang="en-US" sz="1200" dirty="0">
              <a:latin typeface="Century Gothic" panose="020B0502020202020204" pitchFamily="34" charset="0"/>
            </a:endParaRPr>
          </a:p>
          <a:p>
            <a:r>
              <a:rPr lang="en-US" sz="1050" dirty="0" smtClean="0">
                <a:latin typeface="Century Gothic" panose="020B0502020202020204" pitchFamily="34" charset="0"/>
              </a:rPr>
              <a:t>Allison A. Powers, CPM</a:t>
            </a:r>
          </a:p>
          <a:p>
            <a:r>
              <a:rPr lang="en-US" sz="1050" dirty="0" smtClean="0">
                <a:latin typeface="Century Gothic" panose="020B0502020202020204" pitchFamily="34" charset="0"/>
              </a:rPr>
              <a:t>615.727.0116</a:t>
            </a:r>
          </a:p>
          <a:p>
            <a:r>
              <a:rPr lang="en-US" sz="1050" dirty="0" smtClean="0">
                <a:latin typeface="Century Gothic" panose="020B0502020202020204" pitchFamily="34" charset="0"/>
              </a:rPr>
              <a:t>apowers@fidelityreg.com</a:t>
            </a:r>
            <a:endParaRPr lang="en-US" sz="1050" dirty="0">
              <a:latin typeface="Century Gothic" panose="020B0502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95400" y="2343150"/>
            <a:ext cx="4724400" cy="26860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2600" y="5197480"/>
            <a:ext cx="2733675" cy="2743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4771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27000" y="1257300"/>
            <a:ext cx="6400800" cy="0"/>
          </a:xfrm>
          <a:prstGeom prst="line">
            <a:avLst/>
          </a:prstGeom>
          <a:ln w="76200">
            <a:solidFill>
              <a:srgbClr val="2B7A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27000" y="406400"/>
            <a:ext cx="0" cy="8686800"/>
          </a:xfrm>
          <a:prstGeom prst="line">
            <a:avLst/>
          </a:prstGeom>
          <a:ln w="76200">
            <a:solidFill>
              <a:srgbClr val="2B7A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04800" y="152400"/>
            <a:ext cx="0" cy="8686800"/>
          </a:xfrm>
          <a:prstGeom prst="line">
            <a:avLst/>
          </a:prstGeom>
          <a:noFill/>
          <a:ln w="76200" cap="flat" cmpd="sng" algn="ctr">
            <a:solidFill>
              <a:srgbClr val="5C6063"/>
            </a:solidFill>
            <a:prstDash val="solid"/>
          </a:ln>
          <a:effectLst/>
        </p:spPr>
      </p:cxnSp>
      <p:cxnSp>
        <p:nvCxnSpPr>
          <p:cNvPr id="8" name="Straight Connector 7"/>
          <p:cNvCxnSpPr/>
          <p:nvPr/>
        </p:nvCxnSpPr>
        <p:spPr>
          <a:xfrm>
            <a:off x="279400" y="1409700"/>
            <a:ext cx="6400800" cy="0"/>
          </a:xfrm>
          <a:prstGeom prst="line">
            <a:avLst/>
          </a:prstGeom>
          <a:noFill/>
          <a:ln w="76200" cap="flat" cmpd="sng" algn="ctr">
            <a:solidFill>
              <a:srgbClr val="5C6063"/>
            </a:solidFill>
            <a:prstDash val="solid"/>
          </a:ln>
          <a:effectLst/>
        </p:spPr>
      </p:cxnSp>
      <p:pic>
        <p:nvPicPr>
          <p:cNvPr id="9" name="Picture 8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33400"/>
            <a:ext cx="2514600" cy="533400"/>
          </a:xfrm>
          <a:prstGeom prst="rect">
            <a:avLst/>
          </a:prstGeom>
        </p:spPr>
      </p:pic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4927600" y="719999"/>
            <a:ext cx="2006600" cy="42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/>
                <a:ea typeface="Calibri"/>
                <a:cs typeface="Times New Roman"/>
              </a:rPr>
              <a:t>For Lease</a:t>
            </a:r>
            <a:endParaRPr lang="en-US" sz="105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68086" y="8247691"/>
            <a:ext cx="3429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50" dirty="0" smtClean="0">
                <a:latin typeface="Century Gothic" panose="020B0502020202020204" pitchFamily="34" charset="0"/>
              </a:rPr>
              <a:t>Fidelity Real Estate Group, Inc. </a:t>
            </a:r>
          </a:p>
          <a:p>
            <a:r>
              <a:rPr lang="en-US" sz="1050" dirty="0" smtClean="0">
                <a:latin typeface="Century Gothic" panose="020B0502020202020204" pitchFamily="34" charset="0"/>
              </a:rPr>
              <a:t>102 Woodmont Blvd, Suite LL-110  </a:t>
            </a:r>
            <a:endParaRPr lang="en-US" sz="1050" dirty="0">
              <a:latin typeface="Century Gothic" panose="020B0502020202020204" pitchFamily="34" charset="0"/>
            </a:endParaRPr>
          </a:p>
          <a:p>
            <a:r>
              <a:rPr lang="en-US" sz="1050" dirty="0" smtClean="0">
                <a:latin typeface="Century Gothic" panose="020B0502020202020204" pitchFamily="34" charset="0"/>
              </a:rPr>
              <a:t>Nashville, TN 37205</a:t>
            </a:r>
          </a:p>
          <a:p>
            <a:r>
              <a:rPr lang="en-US" sz="1050" dirty="0" smtClean="0">
                <a:latin typeface="Century Gothic" panose="020B0502020202020204" pitchFamily="34" charset="0"/>
              </a:rPr>
              <a:t>P. 615.297.7400  F. 615.297.7427</a:t>
            </a:r>
            <a:endParaRPr lang="en-US" sz="1050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343400" y="8077200"/>
            <a:ext cx="3429000" cy="9464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>
                <a:latin typeface="Century Gothic" panose="020B0502020202020204" pitchFamily="34" charset="0"/>
              </a:rPr>
              <a:t>For More Information Contact:</a:t>
            </a:r>
          </a:p>
          <a:p>
            <a:endParaRPr lang="en-US" sz="1200" dirty="0">
              <a:latin typeface="Century Gothic" panose="020B0502020202020204" pitchFamily="34" charset="0"/>
            </a:endParaRPr>
          </a:p>
          <a:p>
            <a:r>
              <a:rPr lang="en-US" sz="1050" dirty="0" smtClean="0">
                <a:latin typeface="Century Gothic" panose="020B0502020202020204" pitchFamily="34" charset="0"/>
              </a:rPr>
              <a:t>Allison A. Powers, CPM</a:t>
            </a:r>
          </a:p>
          <a:p>
            <a:r>
              <a:rPr lang="en-US" sz="1050" dirty="0" smtClean="0">
                <a:latin typeface="Century Gothic" panose="020B0502020202020204" pitchFamily="34" charset="0"/>
              </a:rPr>
              <a:t>615.727.0116</a:t>
            </a:r>
          </a:p>
          <a:p>
            <a:r>
              <a:rPr lang="en-US" sz="1050" dirty="0" smtClean="0">
                <a:latin typeface="Century Gothic" panose="020B0502020202020204" pitchFamily="34" charset="0"/>
              </a:rPr>
              <a:t>apowers@fidelityreg.com</a:t>
            </a:r>
            <a:endParaRPr lang="en-US" sz="1050" dirty="0">
              <a:latin typeface="Century Gothic" panose="020B0502020202020204" pitchFamily="34" charset="0"/>
            </a:endParaRPr>
          </a:p>
        </p:txBody>
      </p:sp>
      <p:sp>
        <p:nvSpPr>
          <p:cNvPr id="2" name="AutoShape 5" descr="Image result for kroger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7" descr="Image result for kroger log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7" name="Picture 205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795" r="33954" b="8346"/>
          <a:stretch/>
        </p:blipFill>
        <p:spPr>
          <a:xfrm>
            <a:off x="3594100" y="4343400"/>
            <a:ext cx="3111500" cy="35052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8699" y="4581957"/>
            <a:ext cx="406844" cy="292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992" y="5609635"/>
            <a:ext cx="264426" cy="16019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0143" y="7210472"/>
            <a:ext cx="414640" cy="7424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0744" y="6858708"/>
            <a:ext cx="539594" cy="11290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50000" b="14532"/>
          <a:stretch/>
        </p:blipFill>
        <p:spPr>
          <a:xfrm>
            <a:off x="3682428" y="6013715"/>
            <a:ext cx="537475" cy="8228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784" y="6490481"/>
            <a:ext cx="242949" cy="17477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784" y="6250304"/>
            <a:ext cx="283206" cy="108838"/>
          </a:xfrm>
          <a:prstGeom prst="rect">
            <a:avLst/>
          </a:prstGeom>
        </p:spPr>
      </p:pic>
      <p:sp>
        <p:nvSpPr>
          <p:cNvPr id="31" name="Rectangular Callout 30"/>
          <p:cNvSpPr/>
          <p:nvPr/>
        </p:nvSpPr>
        <p:spPr>
          <a:xfrm>
            <a:off x="3692071" y="6971579"/>
            <a:ext cx="422729" cy="183753"/>
          </a:xfrm>
          <a:prstGeom prst="wedgeRectCallout">
            <a:avLst>
              <a:gd name="adj1" fmla="val 126647"/>
              <a:gd name="adj2" fmla="val -19816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594100" y="6934200"/>
            <a:ext cx="6258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Site</a:t>
            </a:r>
            <a:endParaRPr lang="en-US" sz="11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048" name="TextBox 2047"/>
          <p:cNvSpPr txBox="1"/>
          <p:nvPr/>
        </p:nvSpPr>
        <p:spPr>
          <a:xfrm>
            <a:off x="6019799" y="5178748"/>
            <a:ext cx="386443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latin typeface="Century Gothic" panose="020B0502020202020204" pitchFamily="34" charset="0"/>
              </a:rPr>
              <a:t>CHS </a:t>
            </a:r>
          </a:p>
          <a:p>
            <a:pPr algn="ctr"/>
            <a:r>
              <a:rPr lang="en-US" sz="800" b="1" dirty="0" smtClean="0">
                <a:latin typeface="Century Gothic" panose="020B0502020202020204" pitchFamily="34" charset="0"/>
              </a:rPr>
              <a:t>HQ</a:t>
            </a:r>
            <a:endParaRPr lang="en-US" sz="800" b="1" dirty="0">
              <a:latin typeface="Century Gothic" panose="020B0502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270205" y="6724446"/>
            <a:ext cx="53533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latin typeface="Century Gothic" panose="020B0502020202020204" pitchFamily="34" charset="0"/>
              </a:rPr>
              <a:t>Nissan </a:t>
            </a:r>
          </a:p>
          <a:p>
            <a:pPr algn="ctr"/>
            <a:r>
              <a:rPr lang="en-US" sz="800" b="1" dirty="0" smtClean="0">
                <a:latin typeface="Century Gothic" panose="020B0502020202020204" pitchFamily="34" charset="0"/>
              </a:rPr>
              <a:t>HQ</a:t>
            </a:r>
            <a:endParaRPr lang="en-US" sz="800" b="1" dirty="0">
              <a:latin typeface="Century Gothic" panose="020B0502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019800" y="6174476"/>
            <a:ext cx="7620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latin typeface="Century Gothic" panose="020B0502020202020204" pitchFamily="34" charset="0"/>
              </a:rPr>
              <a:t>Healthways</a:t>
            </a:r>
          </a:p>
          <a:p>
            <a:pPr algn="ctr"/>
            <a:r>
              <a:rPr lang="en-US" sz="800" b="1" dirty="0" smtClean="0">
                <a:latin typeface="Century Gothic" panose="020B0502020202020204" pitchFamily="34" charset="0"/>
              </a:rPr>
              <a:t>HQ</a:t>
            </a:r>
            <a:endParaRPr lang="en-US" sz="800" b="1" dirty="0">
              <a:latin typeface="Century Gothic" panose="020B0502020202020204" pitchFamily="34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168400" y="1481999"/>
            <a:ext cx="4851400" cy="42300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b="1" dirty="0">
                <a:effectLst/>
                <a:latin typeface="Century Gothic"/>
                <a:ea typeface="Calibri"/>
                <a:cs typeface="Times New Roman"/>
              </a:rPr>
              <a:t>Cool Springs Collection</a:t>
            </a:r>
            <a:endParaRPr lang="en-US" sz="105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57200" y="4800600"/>
            <a:ext cx="3048000" cy="16002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23751" y="1890727"/>
            <a:ext cx="5624847" cy="23953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7782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" y="800100"/>
            <a:ext cx="5829300" cy="754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151</Words>
  <Application>Microsoft Office PowerPoint</Application>
  <PresentationFormat>On-screen Show (4:3)</PresentationFormat>
  <Paragraphs>42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Carrie Robinson</dc:creator>
  <cp:lastModifiedBy>Allison Powers</cp:lastModifiedBy>
  <cp:revision>27</cp:revision>
  <dcterms:created xsi:type="dcterms:W3CDTF">2015-10-05T19:54:45Z</dcterms:created>
  <dcterms:modified xsi:type="dcterms:W3CDTF">2016-11-16T20:21:08Z</dcterms:modified>
</cp:coreProperties>
</file>