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8" userDrawn="1">
          <p15:clr>
            <a:srgbClr val="A4A3A4"/>
          </p15:clr>
        </p15:guide>
        <p15:guide id="2" pos="319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vison Nashville" initials="AN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6D6"/>
    <a:srgbClr val="1F7C7B"/>
    <a:srgbClr val="00127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16"/>
    <p:restoredTop sz="94651"/>
  </p:normalViewPr>
  <p:slideViewPr>
    <p:cSldViewPr snapToGrid="0" snapToObjects="1" showGuides="1">
      <p:cViewPr varScale="1">
        <p:scale>
          <a:sx n="60" d="100"/>
          <a:sy n="60" d="100"/>
        </p:scale>
        <p:origin x="-1506" y="-84"/>
      </p:cViewPr>
      <p:guideLst>
        <p:guide orient="horz" pos="2448"/>
        <p:guide pos="31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9A61D-1876-274F-9B15-5EBFE170A519}" type="datetimeFigureOut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91B78-2448-9546-86A0-1177B97F30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2766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587D-B183-6A40-8BB1-377B0B880F1C}" type="datetimeFigureOut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5B2F-56E5-C845-85D4-31861C450E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587D-B183-6A40-8BB1-377B0B880F1C}" type="datetimeFigureOut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5B2F-56E5-C845-85D4-31861C450E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587D-B183-6A40-8BB1-377B0B880F1C}" type="datetimeFigureOut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5B2F-56E5-C845-85D4-31861C450E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587D-B183-6A40-8BB1-377B0B880F1C}" type="datetimeFigureOut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5B2F-56E5-C845-85D4-31861C450E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587D-B183-6A40-8BB1-377B0B880F1C}" type="datetimeFigureOut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5B2F-56E5-C845-85D4-31861C450E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587D-B183-6A40-8BB1-377B0B880F1C}" type="datetimeFigureOut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5B2F-56E5-C845-85D4-31861C450E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587D-B183-6A40-8BB1-377B0B880F1C}" type="datetimeFigureOut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5B2F-56E5-C845-85D4-31861C450E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587D-B183-6A40-8BB1-377B0B880F1C}" type="datetimeFigureOut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5B2F-56E5-C845-85D4-31861C450E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587D-B183-6A40-8BB1-377B0B880F1C}" type="datetimeFigureOut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5B2F-56E5-C845-85D4-31861C450E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587D-B183-6A40-8BB1-377B0B880F1C}" type="datetimeFigureOut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5B2F-56E5-C845-85D4-31861C450E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2587D-B183-6A40-8BB1-377B0B880F1C}" type="datetimeFigureOut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65B2F-56E5-C845-85D4-31861C450E4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2587D-B183-6A40-8BB1-377B0B880F1C}" type="datetimeFigureOut">
              <a:rPr lang="en-US" smtClean="0"/>
              <a:pPr/>
              <a:t>5/1/2018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65B2F-56E5-C845-85D4-31861C450E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91668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-121920" y="6862356"/>
            <a:ext cx="10302240" cy="967740"/>
            <a:chOff x="-121920" y="6862356"/>
            <a:chExt cx="10302240" cy="967740"/>
          </a:xfrm>
        </p:grpSpPr>
        <p:pic>
          <p:nvPicPr>
            <p:cNvPr id="4" name="Picture 3"/>
            <p:cNvPicPr/>
            <p:nvPr/>
          </p:nvPicPr>
          <p:blipFill>
            <a:blip r:embed="rId2" cstate="screen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334703" y="7181190"/>
              <a:ext cx="1556056" cy="330072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-121920" y="6862356"/>
              <a:ext cx="10302240" cy="967740"/>
            </a:xfrm>
            <a:prstGeom prst="rect">
              <a:avLst/>
            </a:prstGeom>
            <a:solidFill>
              <a:schemeClr val="bg2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5205804" y="1965737"/>
            <a:ext cx="4684956" cy="4697954"/>
          </a:xfrm>
          <a:prstGeom prst="rect">
            <a:avLst/>
          </a:prstGeom>
          <a:solidFill>
            <a:srgbClr val="1F7C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-243840" y="0"/>
            <a:ext cx="5311140" cy="461665"/>
          </a:xfrm>
          <a:prstGeom prst="rect">
            <a:avLst/>
          </a:prstGeom>
          <a:solidFill>
            <a:srgbClr val="1F7C7B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    Retail For Lease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68962" y="5636866"/>
            <a:ext cx="4521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chemeClr val="bg1"/>
                </a:solidFill>
              </a:rPr>
              <a:t>1,700 – 7,350 SF Available January 2019</a:t>
            </a:r>
          </a:p>
          <a:p>
            <a:endParaRPr lang="en-US" sz="1800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8962" y="3045887"/>
            <a:ext cx="43586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CVS Anchored Shopping Center</a:t>
            </a:r>
          </a:p>
          <a:p>
            <a:r>
              <a:rPr lang="en-US" sz="2400" dirty="0">
                <a:solidFill>
                  <a:schemeClr val="bg1"/>
                </a:solidFill>
              </a:rPr>
              <a:t>2645 Franklin Pike, Nashville, TN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368962" y="4335654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bg1"/>
                </a:solidFill>
              </a:rPr>
              <a:t>Soon to be Under Renovation 	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572012" y="4244142"/>
            <a:ext cx="158765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572012" y="4851575"/>
            <a:ext cx="158765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248668"/>
            <a:ext cx="10058400" cy="1595832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374220" y="4929487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bg1"/>
                </a:solidFill>
              </a:rPr>
              <a:t>Dynamic Franklin Pike Corridor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5577270" y="5445408"/>
            <a:ext cx="158765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-243840" y="6804660"/>
            <a:ext cx="10302240" cy="0"/>
          </a:xfrm>
          <a:prstGeom prst="line">
            <a:avLst/>
          </a:prstGeom>
          <a:ln w="155575">
            <a:solidFill>
              <a:srgbClr val="2B7A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5534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14874</TotalTime>
  <Words>31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Avison Nashville</dc:creator>
  <cp:lastModifiedBy>Allison Powers</cp:lastModifiedBy>
  <cp:revision>66</cp:revision>
  <cp:lastPrinted>2018-03-30T20:18:21Z</cp:lastPrinted>
  <dcterms:created xsi:type="dcterms:W3CDTF">2018-03-19T20:37:48Z</dcterms:created>
  <dcterms:modified xsi:type="dcterms:W3CDTF">2018-05-01T17:07:47Z</dcterms:modified>
</cp:coreProperties>
</file>