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notesMasterIdLst>
    <p:notesMasterId r:id="rId3"/>
  </p:notesMasterIdLst>
  <p:sldIdLst>
    <p:sldId id="256" r:id="rId2"/>
  </p:sldIdLst>
  <p:sldSz cx="10058400" cy="7772400"/>
  <p:notesSz cx="6858000" cy="9144000"/>
  <p:defaultTextStyle>
    <a:defPPr>
      <a:defRPr lang="en-US"/>
    </a:defPPr>
    <a:lvl1pPr marL="0" algn="l" defTabSz="1018824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1pPr>
    <a:lvl2pPr marL="509412" algn="l" defTabSz="1018824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2pPr>
    <a:lvl3pPr marL="1018824" algn="l" defTabSz="1018824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3pPr>
    <a:lvl4pPr marL="1528237" algn="l" defTabSz="1018824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4pPr>
    <a:lvl5pPr marL="2037649" algn="l" defTabSz="1018824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5pPr>
    <a:lvl6pPr marL="2547061" algn="l" defTabSz="1018824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6pPr>
    <a:lvl7pPr marL="3056473" algn="l" defTabSz="1018824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7pPr>
    <a:lvl8pPr marL="3565886" algn="l" defTabSz="1018824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8pPr>
    <a:lvl9pPr marL="4075298" algn="l" defTabSz="1018824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448" userDrawn="1">
          <p15:clr>
            <a:srgbClr val="A4A3A4"/>
          </p15:clr>
        </p15:guide>
        <p15:guide id="2" pos="3192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vison Nashville" initials="AN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6D6D6"/>
    <a:srgbClr val="1F7C7B"/>
    <a:srgbClr val="00127A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32767"/>
    </p:ext>
    <p:ext uri="{FD5EFAAD-0ECE-453E-9831-46B23BE46B34}">
      <p15:chartTrackingRefBased xmlns=""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616"/>
    <p:restoredTop sz="94651"/>
  </p:normalViewPr>
  <p:slideViewPr>
    <p:cSldViewPr snapToGrid="0" snapToObjects="1" showGuides="1">
      <p:cViewPr varScale="1">
        <p:scale>
          <a:sx n="60" d="100"/>
          <a:sy n="60" d="100"/>
        </p:scale>
        <p:origin x="-1506" y="-84"/>
      </p:cViewPr>
      <p:guideLst>
        <p:guide orient="horz" pos="2448"/>
        <p:guide pos="319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9A61D-1876-274F-9B15-5EBFE170A519}" type="datetimeFigureOut">
              <a:rPr lang="en-US" smtClean="0"/>
              <a:pPr/>
              <a:t>5/1/2018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31925" y="1143000"/>
            <a:ext cx="399415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F91B78-2448-9546-86A0-1177B97F304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327663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1pPr>
    <a:lvl2pPr marL="509412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2pPr>
    <a:lvl3pPr marL="1018824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3pPr>
    <a:lvl4pPr marL="1528237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4pPr>
    <a:lvl5pPr marL="2037649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5pPr>
    <a:lvl6pPr marL="2547061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6pPr>
    <a:lvl7pPr marL="3056473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7pPr>
    <a:lvl8pPr marL="3565886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8pPr>
    <a:lvl9pPr marL="4075298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4380" y="1272011"/>
            <a:ext cx="8549640" cy="2705947"/>
          </a:xfrm>
        </p:spPr>
        <p:txBody>
          <a:bodyPr anchor="b"/>
          <a:lstStyle>
            <a:lvl1pPr algn="ctr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57300" y="4082310"/>
            <a:ext cx="7543800" cy="1876530"/>
          </a:xfrm>
        </p:spPr>
        <p:txBody>
          <a:bodyPr/>
          <a:lstStyle>
            <a:lvl1pPr marL="0" indent="0" algn="ctr">
              <a:buNone/>
              <a:defRPr sz="2640"/>
            </a:lvl1pPr>
            <a:lvl2pPr marL="502920" indent="0" algn="ctr">
              <a:buNone/>
              <a:defRPr sz="2200"/>
            </a:lvl2pPr>
            <a:lvl3pPr marL="1005840" indent="0" algn="ctr">
              <a:buNone/>
              <a:defRPr sz="1980"/>
            </a:lvl3pPr>
            <a:lvl4pPr marL="1508760" indent="0" algn="ctr">
              <a:buNone/>
              <a:defRPr sz="1760"/>
            </a:lvl4pPr>
            <a:lvl5pPr marL="2011680" indent="0" algn="ctr">
              <a:buNone/>
              <a:defRPr sz="1760"/>
            </a:lvl5pPr>
            <a:lvl6pPr marL="2514600" indent="0" algn="ctr">
              <a:buNone/>
              <a:defRPr sz="1760"/>
            </a:lvl6pPr>
            <a:lvl7pPr marL="3017520" indent="0" algn="ctr">
              <a:buNone/>
              <a:defRPr sz="1760"/>
            </a:lvl7pPr>
            <a:lvl8pPr marL="3520440" indent="0" algn="ctr">
              <a:buNone/>
              <a:defRPr sz="1760"/>
            </a:lvl8pPr>
            <a:lvl9pPr marL="4023360" indent="0" algn="ctr">
              <a:buNone/>
              <a:defRPr sz="176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F2587D-B183-6A40-8BB1-377B0B880F1C}" type="datetimeFigureOut">
              <a:rPr lang="en-US" smtClean="0"/>
              <a:pPr/>
              <a:t>5/1/2018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65B2F-56E5-C845-85D4-31861C450E4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F2587D-B183-6A40-8BB1-377B0B880F1C}" type="datetimeFigureOut">
              <a:rPr lang="en-US" smtClean="0"/>
              <a:pPr/>
              <a:t>5/1/2018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65B2F-56E5-C845-85D4-31861C450E4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98043" y="413808"/>
            <a:ext cx="2168843" cy="65867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91515" y="413808"/>
            <a:ext cx="6380798" cy="65867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F2587D-B183-6A40-8BB1-377B0B880F1C}" type="datetimeFigureOut">
              <a:rPr lang="en-US" smtClean="0"/>
              <a:pPr/>
              <a:t>5/1/2018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65B2F-56E5-C845-85D4-31861C450E4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F2587D-B183-6A40-8BB1-377B0B880F1C}" type="datetimeFigureOut">
              <a:rPr lang="en-US" smtClean="0"/>
              <a:pPr/>
              <a:t>5/1/2018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65B2F-56E5-C845-85D4-31861C450E4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6277" y="1937705"/>
            <a:ext cx="8675370" cy="3233102"/>
          </a:xfrm>
        </p:spPr>
        <p:txBody>
          <a:bodyPr anchor="b"/>
          <a:lstStyle>
            <a:lvl1pPr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6277" y="5201393"/>
            <a:ext cx="8675370" cy="1700212"/>
          </a:xfrm>
        </p:spPr>
        <p:txBody>
          <a:bodyPr/>
          <a:lstStyle>
            <a:lvl1pPr marL="0" indent="0">
              <a:buNone/>
              <a:defRPr sz="2640">
                <a:solidFill>
                  <a:schemeClr val="tx1"/>
                </a:solidFill>
              </a:defRPr>
            </a:lvl1pPr>
            <a:lvl2pPr marL="50292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2pPr>
            <a:lvl3pPr marL="1005840" indent="0">
              <a:buNone/>
              <a:defRPr sz="1980">
                <a:solidFill>
                  <a:schemeClr val="tx1">
                    <a:tint val="75000"/>
                  </a:schemeClr>
                </a:solidFill>
              </a:defRPr>
            </a:lvl3pPr>
            <a:lvl4pPr marL="150876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4pPr>
            <a:lvl5pPr marL="201168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5pPr>
            <a:lvl6pPr marL="251460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6pPr>
            <a:lvl7pPr marL="301752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7pPr>
            <a:lvl8pPr marL="352044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8pPr>
            <a:lvl9pPr marL="402336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F2587D-B183-6A40-8BB1-377B0B880F1C}" type="datetimeFigureOut">
              <a:rPr lang="en-US" smtClean="0"/>
              <a:pPr/>
              <a:t>5/1/2018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65B2F-56E5-C845-85D4-31861C450E4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91515" y="2069042"/>
            <a:ext cx="4274820" cy="49315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2065" y="2069042"/>
            <a:ext cx="4274820" cy="49315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F2587D-B183-6A40-8BB1-377B0B880F1C}" type="datetimeFigureOut">
              <a:rPr lang="en-US" smtClean="0"/>
              <a:pPr/>
              <a:t>5/1/2018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65B2F-56E5-C845-85D4-31861C450E4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413810"/>
            <a:ext cx="8675370" cy="1502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2826" y="1905318"/>
            <a:ext cx="4255174" cy="933767"/>
          </a:xfrm>
        </p:spPr>
        <p:txBody>
          <a:bodyPr anchor="b"/>
          <a:lstStyle>
            <a:lvl1pPr marL="0" indent="0">
              <a:buNone/>
              <a:defRPr sz="2640" b="1"/>
            </a:lvl1pPr>
            <a:lvl2pPr marL="502920" indent="0">
              <a:buNone/>
              <a:defRPr sz="2200" b="1"/>
            </a:lvl2pPr>
            <a:lvl3pPr marL="1005840" indent="0">
              <a:buNone/>
              <a:defRPr sz="1980" b="1"/>
            </a:lvl3pPr>
            <a:lvl4pPr marL="1508760" indent="0">
              <a:buNone/>
              <a:defRPr sz="1760" b="1"/>
            </a:lvl4pPr>
            <a:lvl5pPr marL="2011680" indent="0">
              <a:buNone/>
              <a:defRPr sz="1760" b="1"/>
            </a:lvl5pPr>
            <a:lvl6pPr marL="2514600" indent="0">
              <a:buNone/>
              <a:defRPr sz="1760" b="1"/>
            </a:lvl6pPr>
            <a:lvl7pPr marL="3017520" indent="0">
              <a:buNone/>
              <a:defRPr sz="1760" b="1"/>
            </a:lvl7pPr>
            <a:lvl8pPr marL="3520440" indent="0">
              <a:buNone/>
              <a:defRPr sz="1760" b="1"/>
            </a:lvl8pPr>
            <a:lvl9pPr marL="4023360" indent="0">
              <a:buNone/>
              <a:defRPr sz="17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2826" y="2839085"/>
            <a:ext cx="4255174" cy="41758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2066" y="1905318"/>
            <a:ext cx="4276130" cy="933767"/>
          </a:xfrm>
        </p:spPr>
        <p:txBody>
          <a:bodyPr anchor="b"/>
          <a:lstStyle>
            <a:lvl1pPr marL="0" indent="0">
              <a:buNone/>
              <a:defRPr sz="2640" b="1"/>
            </a:lvl1pPr>
            <a:lvl2pPr marL="502920" indent="0">
              <a:buNone/>
              <a:defRPr sz="2200" b="1"/>
            </a:lvl2pPr>
            <a:lvl3pPr marL="1005840" indent="0">
              <a:buNone/>
              <a:defRPr sz="1980" b="1"/>
            </a:lvl3pPr>
            <a:lvl4pPr marL="1508760" indent="0">
              <a:buNone/>
              <a:defRPr sz="1760" b="1"/>
            </a:lvl4pPr>
            <a:lvl5pPr marL="2011680" indent="0">
              <a:buNone/>
              <a:defRPr sz="1760" b="1"/>
            </a:lvl5pPr>
            <a:lvl6pPr marL="2514600" indent="0">
              <a:buNone/>
              <a:defRPr sz="1760" b="1"/>
            </a:lvl6pPr>
            <a:lvl7pPr marL="3017520" indent="0">
              <a:buNone/>
              <a:defRPr sz="1760" b="1"/>
            </a:lvl7pPr>
            <a:lvl8pPr marL="3520440" indent="0">
              <a:buNone/>
              <a:defRPr sz="1760" b="1"/>
            </a:lvl8pPr>
            <a:lvl9pPr marL="4023360" indent="0">
              <a:buNone/>
              <a:defRPr sz="17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2066" y="2839085"/>
            <a:ext cx="4276130" cy="41758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F2587D-B183-6A40-8BB1-377B0B880F1C}" type="datetimeFigureOut">
              <a:rPr lang="en-US" smtClean="0"/>
              <a:pPr/>
              <a:t>5/1/2018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65B2F-56E5-C845-85D4-31861C450E4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F2587D-B183-6A40-8BB1-377B0B880F1C}" type="datetimeFigureOut">
              <a:rPr lang="en-US" smtClean="0"/>
              <a:pPr/>
              <a:t>5/1/2018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65B2F-56E5-C845-85D4-31861C450E4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F2587D-B183-6A40-8BB1-377B0B880F1C}" type="datetimeFigureOut">
              <a:rPr lang="en-US" smtClean="0"/>
              <a:pPr/>
              <a:t>5/1/2018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65B2F-56E5-C845-85D4-31861C450E4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518160"/>
            <a:ext cx="3244096" cy="1813560"/>
          </a:xfrm>
        </p:spPr>
        <p:txBody>
          <a:bodyPr anchor="b"/>
          <a:lstStyle>
            <a:lvl1pPr>
              <a:defRPr sz="35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76130" y="1119083"/>
            <a:ext cx="5092065" cy="5523442"/>
          </a:xfrm>
        </p:spPr>
        <p:txBody>
          <a:bodyPr/>
          <a:lstStyle>
            <a:lvl1pPr>
              <a:defRPr sz="3520"/>
            </a:lvl1pPr>
            <a:lvl2pPr>
              <a:defRPr sz="3080"/>
            </a:lvl2pPr>
            <a:lvl3pPr>
              <a:defRPr sz="264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2825" y="2331720"/>
            <a:ext cx="3244096" cy="4319800"/>
          </a:xfrm>
        </p:spPr>
        <p:txBody>
          <a:bodyPr/>
          <a:lstStyle>
            <a:lvl1pPr marL="0" indent="0">
              <a:buNone/>
              <a:defRPr sz="1760"/>
            </a:lvl1pPr>
            <a:lvl2pPr marL="502920" indent="0">
              <a:buNone/>
              <a:defRPr sz="1540"/>
            </a:lvl2pPr>
            <a:lvl3pPr marL="1005840" indent="0">
              <a:buNone/>
              <a:defRPr sz="1320"/>
            </a:lvl3pPr>
            <a:lvl4pPr marL="1508760" indent="0">
              <a:buNone/>
              <a:defRPr sz="1100"/>
            </a:lvl4pPr>
            <a:lvl5pPr marL="2011680" indent="0">
              <a:buNone/>
              <a:defRPr sz="1100"/>
            </a:lvl5pPr>
            <a:lvl6pPr marL="2514600" indent="0">
              <a:buNone/>
              <a:defRPr sz="1100"/>
            </a:lvl6pPr>
            <a:lvl7pPr marL="3017520" indent="0">
              <a:buNone/>
              <a:defRPr sz="1100"/>
            </a:lvl7pPr>
            <a:lvl8pPr marL="3520440" indent="0">
              <a:buNone/>
              <a:defRPr sz="1100"/>
            </a:lvl8pPr>
            <a:lvl9pPr marL="4023360" indent="0">
              <a:buNone/>
              <a:defRPr sz="1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F2587D-B183-6A40-8BB1-377B0B880F1C}" type="datetimeFigureOut">
              <a:rPr lang="en-US" smtClean="0"/>
              <a:pPr/>
              <a:t>5/1/2018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65B2F-56E5-C845-85D4-31861C450E4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518160"/>
            <a:ext cx="3244096" cy="1813560"/>
          </a:xfrm>
        </p:spPr>
        <p:txBody>
          <a:bodyPr anchor="b"/>
          <a:lstStyle>
            <a:lvl1pPr>
              <a:defRPr sz="35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76130" y="1119083"/>
            <a:ext cx="5092065" cy="5523442"/>
          </a:xfrm>
        </p:spPr>
        <p:txBody>
          <a:bodyPr anchor="t"/>
          <a:lstStyle>
            <a:lvl1pPr marL="0" indent="0">
              <a:buNone/>
              <a:defRPr sz="3520"/>
            </a:lvl1pPr>
            <a:lvl2pPr marL="502920" indent="0">
              <a:buNone/>
              <a:defRPr sz="3080"/>
            </a:lvl2pPr>
            <a:lvl3pPr marL="1005840" indent="0">
              <a:buNone/>
              <a:defRPr sz="2640"/>
            </a:lvl3pPr>
            <a:lvl4pPr marL="1508760" indent="0">
              <a:buNone/>
              <a:defRPr sz="2200"/>
            </a:lvl4pPr>
            <a:lvl5pPr marL="2011680" indent="0">
              <a:buNone/>
              <a:defRPr sz="2200"/>
            </a:lvl5pPr>
            <a:lvl6pPr marL="2514600" indent="0">
              <a:buNone/>
              <a:defRPr sz="2200"/>
            </a:lvl6pPr>
            <a:lvl7pPr marL="3017520" indent="0">
              <a:buNone/>
              <a:defRPr sz="2200"/>
            </a:lvl7pPr>
            <a:lvl8pPr marL="3520440" indent="0">
              <a:buNone/>
              <a:defRPr sz="2200"/>
            </a:lvl8pPr>
            <a:lvl9pPr marL="4023360" indent="0">
              <a:buNone/>
              <a:defRPr sz="2200"/>
            </a:lvl9pPr>
          </a:lstStyle>
          <a:p>
            <a:r>
              <a:rPr lang="en-US" dirty="0"/>
              <a:t>Drag picture to placeholder or click icon to add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2825" y="2331720"/>
            <a:ext cx="3244096" cy="4319800"/>
          </a:xfrm>
        </p:spPr>
        <p:txBody>
          <a:bodyPr/>
          <a:lstStyle>
            <a:lvl1pPr marL="0" indent="0">
              <a:buNone/>
              <a:defRPr sz="1760"/>
            </a:lvl1pPr>
            <a:lvl2pPr marL="502920" indent="0">
              <a:buNone/>
              <a:defRPr sz="1540"/>
            </a:lvl2pPr>
            <a:lvl3pPr marL="1005840" indent="0">
              <a:buNone/>
              <a:defRPr sz="1320"/>
            </a:lvl3pPr>
            <a:lvl4pPr marL="1508760" indent="0">
              <a:buNone/>
              <a:defRPr sz="1100"/>
            </a:lvl4pPr>
            <a:lvl5pPr marL="2011680" indent="0">
              <a:buNone/>
              <a:defRPr sz="1100"/>
            </a:lvl5pPr>
            <a:lvl6pPr marL="2514600" indent="0">
              <a:buNone/>
              <a:defRPr sz="1100"/>
            </a:lvl6pPr>
            <a:lvl7pPr marL="3017520" indent="0">
              <a:buNone/>
              <a:defRPr sz="1100"/>
            </a:lvl7pPr>
            <a:lvl8pPr marL="3520440" indent="0">
              <a:buNone/>
              <a:defRPr sz="1100"/>
            </a:lvl8pPr>
            <a:lvl9pPr marL="4023360" indent="0">
              <a:buNone/>
              <a:defRPr sz="1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F2587D-B183-6A40-8BB1-377B0B880F1C}" type="datetimeFigureOut">
              <a:rPr lang="en-US" smtClean="0"/>
              <a:pPr/>
              <a:t>5/1/2018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65B2F-56E5-C845-85D4-31861C450E4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91515" y="413810"/>
            <a:ext cx="8675370" cy="150230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1515" y="2069042"/>
            <a:ext cx="8675370" cy="49315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91515" y="7203865"/>
            <a:ext cx="226314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F2587D-B183-6A40-8BB1-377B0B880F1C}" type="datetimeFigureOut">
              <a:rPr lang="en-US" smtClean="0"/>
              <a:pPr/>
              <a:t>5/1/2018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31845" y="7203865"/>
            <a:ext cx="339471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03745" y="7203865"/>
            <a:ext cx="226314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F65B2F-56E5-C845-85D4-31861C450E4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3916689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1005840" rtl="0" eaLnBrk="1" latinLnBrk="0" hangingPunct="1">
        <a:lnSpc>
          <a:spcPct val="90000"/>
        </a:lnSpc>
        <a:spcBef>
          <a:spcPct val="0"/>
        </a:spcBef>
        <a:buNone/>
        <a:defRPr sz="48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460" indent="-251460" algn="l" defTabSz="1005840" rtl="0" eaLnBrk="1" latinLnBrk="0" hangingPunct="1">
        <a:lnSpc>
          <a:spcPct val="90000"/>
        </a:lnSpc>
        <a:spcBef>
          <a:spcPts val="1100"/>
        </a:spcBef>
        <a:buFont typeface="Arial" panose="020B0604020202020204" pitchFamily="34" charset="0"/>
        <a:buChar char="•"/>
        <a:defRPr sz="3080" kern="1200">
          <a:solidFill>
            <a:schemeClr val="tx1"/>
          </a:solidFill>
          <a:latin typeface="+mn-lt"/>
          <a:ea typeface="+mn-ea"/>
          <a:cs typeface="+mn-cs"/>
        </a:defRPr>
      </a:lvl1pPr>
      <a:lvl2pPr marL="7543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2640" kern="1200">
          <a:solidFill>
            <a:schemeClr val="tx1"/>
          </a:solidFill>
          <a:latin typeface="+mn-lt"/>
          <a:ea typeface="+mn-ea"/>
          <a:cs typeface="+mn-cs"/>
        </a:defRPr>
      </a:lvl2pPr>
      <a:lvl3pPr marL="12573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7602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26314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76606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2689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7719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2748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3pPr>
      <a:lvl4pPr marL="15087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01168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0175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5204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0233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" name="Group 21"/>
          <p:cNvGrpSpPr/>
          <p:nvPr/>
        </p:nvGrpSpPr>
        <p:grpSpPr>
          <a:xfrm>
            <a:off x="-121920" y="6862356"/>
            <a:ext cx="10302240" cy="967740"/>
            <a:chOff x="-121920" y="6862356"/>
            <a:chExt cx="10302240" cy="967740"/>
          </a:xfrm>
        </p:grpSpPr>
        <p:pic>
          <p:nvPicPr>
            <p:cNvPr id="4" name="Picture 3"/>
            <p:cNvPicPr/>
            <p:nvPr/>
          </p:nvPicPr>
          <p:blipFill>
            <a:blip r:embed="rId2" cstate="screen">
              <a:extLst>
                <a:ext uri="{28A0092B-C50C-407E-A947-70E740481C1C}">
                  <a14:useLocalDpi xmlns=""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8334703" y="7181190"/>
              <a:ext cx="1556056" cy="330072"/>
            </a:xfrm>
            <a:prstGeom prst="rect">
              <a:avLst/>
            </a:prstGeom>
          </p:spPr>
        </p:pic>
        <p:sp>
          <p:nvSpPr>
            <p:cNvPr id="5" name="Rectangle 4"/>
            <p:cNvSpPr/>
            <p:nvPr/>
          </p:nvSpPr>
          <p:spPr>
            <a:xfrm>
              <a:off x="-121920" y="6862356"/>
              <a:ext cx="10302240" cy="967740"/>
            </a:xfrm>
            <a:prstGeom prst="rect">
              <a:avLst/>
            </a:prstGeom>
            <a:solidFill>
              <a:schemeClr val="bg2">
                <a:lumMod val="75000"/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14" name="Rectangle 13"/>
          <p:cNvSpPr/>
          <p:nvPr/>
        </p:nvSpPr>
        <p:spPr>
          <a:xfrm>
            <a:off x="5205804" y="1965737"/>
            <a:ext cx="4684956" cy="4697954"/>
          </a:xfrm>
          <a:prstGeom prst="rect">
            <a:avLst/>
          </a:prstGeom>
          <a:solidFill>
            <a:srgbClr val="1F7C7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-243840" y="0"/>
            <a:ext cx="5311140" cy="461665"/>
          </a:xfrm>
          <a:prstGeom prst="rect">
            <a:avLst/>
          </a:prstGeom>
          <a:solidFill>
            <a:srgbClr val="1F7C7B"/>
          </a:solidFill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bg1"/>
                </a:solidFill>
              </a:rPr>
              <a:t>    Retail For Lease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5368962" y="5636866"/>
            <a:ext cx="452179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i="1" dirty="0">
                <a:solidFill>
                  <a:schemeClr val="bg1"/>
                </a:solidFill>
              </a:rPr>
              <a:t>1,700 – 7,350 SF Available January 2019</a:t>
            </a:r>
          </a:p>
          <a:p>
            <a:endParaRPr lang="en-US" sz="1800" i="1" dirty="0">
              <a:solidFill>
                <a:schemeClr val="bg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368962" y="3045887"/>
            <a:ext cx="435864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bg1"/>
                </a:solidFill>
              </a:rPr>
              <a:t>CVS Anchored Shopping Center</a:t>
            </a:r>
          </a:p>
          <a:p>
            <a:r>
              <a:rPr lang="en-US" sz="2400" dirty="0">
                <a:solidFill>
                  <a:schemeClr val="bg1"/>
                </a:solidFill>
              </a:rPr>
              <a:t>2645 Franklin Pike, Nashville, TN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5368962" y="4335654"/>
            <a:ext cx="3581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dirty="0">
                <a:solidFill>
                  <a:schemeClr val="bg1"/>
                </a:solidFill>
              </a:rPr>
              <a:t>Soon to be Under Renovation 	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5572012" y="4244142"/>
            <a:ext cx="1587650" cy="0"/>
          </a:xfrm>
          <a:prstGeom prst="line">
            <a:avLst/>
          </a:prstGeom>
          <a:ln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5572012" y="4851575"/>
            <a:ext cx="1587650" cy="0"/>
          </a:xfrm>
          <a:prstGeom prst="line">
            <a:avLst/>
          </a:prstGeom>
          <a:ln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9" name="Picture 18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1248668"/>
            <a:ext cx="10058400" cy="1595832"/>
          </a:xfrm>
          <a:prstGeom prst="rect">
            <a:avLst/>
          </a:prstGeom>
        </p:spPr>
      </p:pic>
      <p:sp>
        <p:nvSpPr>
          <p:cNvPr id="20" name="TextBox 19"/>
          <p:cNvSpPr txBox="1"/>
          <p:nvPr/>
        </p:nvSpPr>
        <p:spPr>
          <a:xfrm>
            <a:off x="5374220" y="4929487"/>
            <a:ext cx="3581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dirty="0">
                <a:solidFill>
                  <a:schemeClr val="bg1"/>
                </a:solidFill>
              </a:rPr>
              <a:t>Dynamic Franklin Pike Corridor</a:t>
            </a:r>
          </a:p>
        </p:txBody>
      </p:sp>
      <p:cxnSp>
        <p:nvCxnSpPr>
          <p:cNvPr id="21" name="Straight Connector 20"/>
          <p:cNvCxnSpPr/>
          <p:nvPr/>
        </p:nvCxnSpPr>
        <p:spPr>
          <a:xfrm>
            <a:off x="5577270" y="5445408"/>
            <a:ext cx="1587650" cy="0"/>
          </a:xfrm>
          <a:prstGeom prst="line">
            <a:avLst/>
          </a:prstGeom>
          <a:ln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-243840" y="6804660"/>
            <a:ext cx="10302240" cy="0"/>
          </a:xfrm>
          <a:prstGeom prst="line">
            <a:avLst/>
          </a:prstGeom>
          <a:ln w="155575">
            <a:solidFill>
              <a:srgbClr val="2B7A7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1055342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14874</TotalTime>
  <Words>31</Words>
  <Application>Microsoft Office PowerPoint</Application>
  <PresentationFormat>Custom</PresentationFormat>
  <Paragraphs>6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Avison Nashville</dc:creator>
  <cp:lastModifiedBy>Allison Powers</cp:lastModifiedBy>
  <cp:revision>66</cp:revision>
  <cp:lastPrinted>2018-03-30T20:18:21Z</cp:lastPrinted>
  <dcterms:created xsi:type="dcterms:W3CDTF">2018-03-19T20:37:48Z</dcterms:created>
  <dcterms:modified xsi:type="dcterms:W3CDTF">2018-05-01T17:07:47Z</dcterms:modified>
</cp:coreProperties>
</file>