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embeddedFontLst>
    <p:embeddedFont>
      <p:font typeface="Century Gothic" pitchFamily="34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674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202551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4142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3316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2840567"/>
            <a:ext cx="5829299" cy="1960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411691" y="2064809"/>
            <a:ext cx="6034616" cy="61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-892968" y="5110956"/>
            <a:ext cx="10401299" cy="1157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3264693" y="4010819"/>
            <a:ext cx="10401299" cy="3357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2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41735" y="3875617"/>
            <a:ext cx="5829299" cy="2000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42900" y="2046816"/>
            <a:ext cx="3030140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0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3483769" y="2046816"/>
            <a:ext cx="3031331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42900" y="364066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681286" y="364066"/>
            <a:ext cx="3833812" cy="7804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42900" y="1913466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44216" y="7156450"/>
            <a:ext cx="4114800" cy="1073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168400" y="1524000"/>
            <a:ext cx="4851400" cy="792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Springs Collection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790 Jordan Road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Franklin, TN</a:t>
            </a:r>
          </a:p>
        </p:txBody>
      </p:sp>
      <p:cxnSp>
        <p:nvCxnSpPr>
          <p:cNvPr id="85" name="Shape 85"/>
          <p:cNvCxnSpPr/>
          <p:nvPr/>
        </p:nvCxnSpPr>
        <p:spPr>
          <a:xfrm>
            <a:off x="127000" y="12573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Shape 86"/>
          <p:cNvCxnSpPr/>
          <p:nvPr/>
        </p:nvCxnSpPr>
        <p:spPr>
          <a:xfrm>
            <a:off x="127000" y="406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>
            <a:off x="304800" y="152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279400" y="14097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25145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927600" y="719999"/>
            <a:ext cx="2006600" cy="42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Lease</a:t>
            </a:r>
          </a:p>
        </p:txBody>
      </p:sp>
      <p:grpSp>
        <p:nvGrpSpPr>
          <p:cNvPr id="91" name="Shape 91"/>
          <p:cNvGrpSpPr/>
          <p:nvPr/>
        </p:nvGrpSpPr>
        <p:grpSpPr>
          <a:xfrm>
            <a:off x="3327400" y="5253334"/>
            <a:ext cx="4597399" cy="2442864"/>
            <a:chOff x="1828800" y="5105400"/>
            <a:chExt cx="4597399" cy="2442864"/>
          </a:xfrm>
        </p:grpSpPr>
        <p:sp>
          <p:nvSpPr>
            <p:cNvPr id="92" name="Shape 92"/>
            <p:cNvSpPr txBox="1"/>
            <p:nvPr/>
          </p:nvSpPr>
          <p:spPr>
            <a:xfrm>
              <a:off x="1828800" y="5105400"/>
              <a:ext cx="4597399" cy="19389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Retail space in the heart of Cool Springs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Available space: </a:t>
              </a: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1215-3760 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SF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14,112 Total square feet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Built in 2004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Traffic counts: 33,111 cars per day  </a:t>
              </a:r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1828800" y="7086600"/>
              <a:ext cx="3581399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Williamson County is number one in per capital income in the State of TN</a:t>
              </a:r>
            </a:p>
          </p:txBody>
        </p:sp>
      </p:grp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5334000"/>
            <a:ext cx="2529334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468085" y="8247690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Fidelity Real Estate Group, Inc.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102 Woodmont Blvd, Suite LL-110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Nashville, TN 37205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615.297.7400  F. 615.297.7427</a:t>
            </a:r>
          </a:p>
        </p:txBody>
      </p:sp>
      <p:sp>
        <p:nvSpPr>
          <p:cNvPr id="96" name="Shape 96"/>
          <p:cNvSpPr/>
          <p:nvPr/>
        </p:nvSpPr>
        <p:spPr>
          <a:xfrm>
            <a:off x="4343400" y="8077200"/>
            <a:ext cx="3429000" cy="946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Information Contact: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Allison A. Powers, CPM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615.727.0116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apowers@fidelityreg.com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025" y="2582775"/>
            <a:ext cx="4369943" cy="248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/>
          <p:nvPr/>
        </p:nvCxnSpPr>
        <p:spPr>
          <a:xfrm>
            <a:off x="127000" y="12573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03"/>
          <p:cNvCxnSpPr/>
          <p:nvPr/>
        </p:nvCxnSpPr>
        <p:spPr>
          <a:xfrm>
            <a:off x="127000" y="406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>
            <a:off x="304800" y="152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05"/>
          <p:cNvCxnSpPr/>
          <p:nvPr/>
        </p:nvCxnSpPr>
        <p:spPr>
          <a:xfrm>
            <a:off x="279400" y="14097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25145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4927600" y="719999"/>
            <a:ext cx="2006600" cy="42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Lease</a:t>
            </a:r>
          </a:p>
        </p:txBody>
      </p:sp>
      <p:sp>
        <p:nvSpPr>
          <p:cNvPr id="108" name="Shape 108"/>
          <p:cNvSpPr/>
          <p:nvPr/>
        </p:nvSpPr>
        <p:spPr>
          <a:xfrm>
            <a:off x="468085" y="8247690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Fidelity Real Estate Group, Inc.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102 Woodmont Blvd, Suite LL-110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Nashville, TN 37205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615.297.7400  F. 615.297.7427</a:t>
            </a:r>
          </a:p>
        </p:txBody>
      </p:sp>
      <p:sp>
        <p:nvSpPr>
          <p:cNvPr id="109" name="Shape 109"/>
          <p:cNvSpPr/>
          <p:nvPr/>
        </p:nvSpPr>
        <p:spPr>
          <a:xfrm>
            <a:off x="4343400" y="8077200"/>
            <a:ext cx="3429000" cy="946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Information Contact: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Allison A. Powers, CPM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615.727.0116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apowers@fidelityreg.com</a:t>
            </a:r>
          </a:p>
        </p:txBody>
      </p:sp>
      <p:sp>
        <p:nvSpPr>
          <p:cNvPr id="110" name="Shape 110" descr="Image result for kroger logo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 descr="Image result for kroger logo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l="15794" r="33954" b="8345"/>
          <a:stretch/>
        </p:blipFill>
        <p:spPr>
          <a:xfrm>
            <a:off x="3594100" y="4343400"/>
            <a:ext cx="31115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698" y="4581957"/>
            <a:ext cx="406843" cy="29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7992" y="5609635"/>
            <a:ext cx="264426" cy="16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40142" y="7210471"/>
            <a:ext cx="414640" cy="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60744" y="6858707"/>
            <a:ext cx="539593" cy="11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9">
            <a:alphaModFix/>
          </a:blip>
          <a:srcRect t="50000" b="14531"/>
          <a:stretch/>
        </p:blipFill>
        <p:spPr>
          <a:xfrm>
            <a:off x="3682428" y="6013714"/>
            <a:ext cx="537474" cy="8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4783" y="6490480"/>
            <a:ext cx="242948" cy="17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54783" y="6250303"/>
            <a:ext cx="283206" cy="108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3692071" y="6971578"/>
            <a:ext cx="422729" cy="183752"/>
          </a:xfrm>
          <a:prstGeom prst="wedgeRectCallout">
            <a:avLst>
              <a:gd name="adj1" fmla="val 126647"/>
              <a:gd name="adj2" fmla="val -198161"/>
            </a:avLst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594100" y="6934200"/>
            <a:ext cx="625802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019798" y="5178748"/>
            <a:ext cx="386443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270205" y="6724446"/>
            <a:ext cx="53533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Nissan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019800" y="6174476"/>
            <a:ext cx="76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Healthways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168400" y="1481999"/>
            <a:ext cx="4851400" cy="42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Springs Collection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7200" y="4800600"/>
            <a:ext cx="3048000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5694" y="1872120"/>
            <a:ext cx="5267325" cy="2381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(4:3)</PresentationFormat>
  <Paragraphs>37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Noto Sans Symbols</vt:lpstr>
      <vt:lpstr>Calibri</vt:lpstr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Allison Powers</cp:lastModifiedBy>
  <cp:revision>1</cp:revision>
  <dcterms:modified xsi:type="dcterms:W3CDTF">2017-06-06T15:04:47Z</dcterms:modified>
</cp:coreProperties>
</file>