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6858000" cy="9144000" type="screen4x3"/>
  <p:notesSz cx="6858000" cy="9144000"/>
  <p:embeddedFontLst>
    <p:embeddedFont>
      <p:font typeface="Century Gothic" pitchFamily="34" charset="0"/>
      <p:regular r:id="rId5"/>
      <p:bold r:id="rId6"/>
      <p:italic r:id="rId7"/>
      <p:boldItalic r:id="rId8"/>
    </p:embeddedFont>
    <p:embeddedFont>
      <p:font typeface="Calibri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-996" y="6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02025513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4141421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533163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514350" y="2840567"/>
            <a:ext cx="5829299" cy="19600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199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411691" y="2064809"/>
            <a:ext cx="6034616" cy="617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-892968" y="5110956"/>
            <a:ext cx="10401299" cy="1157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-3264693" y="4010819"/>
            <a:ext cx="10401299" cy="33575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199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42900" y="2133600"/>
            <a:ext cx="6172199" cy="60346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541735" y="5875867"/>
            <a:ext cx="5829299" cy="181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541735" y="3875617"/>
            <a:ext cx="5829299" cy="20002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199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257175" y="2844800"/>
            <a:ext cx="2257425" cy="80454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2628900" y="2844800"/>
            <a:ext cx="2257425" cy="80454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199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342900" y="2046816"/>
            <a:ext cx="3030140" cy="8530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342900" y="2899833"/>
            <a:ext cx="3030140" cy="52683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3483769" y="2046816"/>
            <a:ext cx="3031331" cy="8530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3483769" y="2899833"/>
            <a:ext cx="3031331" cy="52683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199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342900" y="364066"/>
            <a:ext cx="2256235" cy="154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2681286" y="364066"/>
            <a:ext cx="3833812" cy="78041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342900" y="1913466"/>
            <a:ext cx="2256235" cy="62547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344216" y="6400800"/>
            <a:ext cx="4114800" cy="7556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344216" y="817033"/>
            <a:ext cx="411480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344216" y="7156450"/>
            <a:ext cx="4114800" cy="10731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199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42900" y="2133600"/>
            <a:ext cx="6172199" cy="60346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1168400" y="1524000"/>
            <a:ext cx="4851400" cy="7920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Cool Springs Collection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790 Jordan Road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Franklin, TN</a:t>
            </a:r>
          </a:p>
        </p:txBody>
      </p:sp>
      <p:cxnSp>
        <p:nvCxnSpPr>
          <p:cNvPr id="85" name="Shape 85"/>
          <p:cNvCxnSpPr/>
          <p:nvPr/>
        </p:nvCxnSpPr>
        <p:spPr>
          <a:xfrm>
            <a:off x="127000" y="1257300"/>
            <a:ext cx="6400799" cy="0"/>
          </a:xfrm>
          <a:prstGeom prst="straightConnector1">
            <a:avLst/>
          </a:prstGeom>
          <a:noFill/>
          <a:ln w="76200" cap="flat" cmpd="sng">
            <a:solidFill>
              <a:srgbClr val="2B7A7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" name="Shape 86"/>
          <p:cNvCxnSpPr/>
          <p:nvPr/>
        </p:nvCxnSpPr>
        <p:spPr>
          <a:xfrm>
            <a:off x="127000" y="406400"/>
            <a:ext cx="0" cy="8686800"/>
          </a:xfrm>
          <a:prstGeom prst="straightConnector1">
            <a:avLst/>
          </a:prstGeom>
          <a:noFill/>
          <a:ln w="76200" cap="flat" cmpd="sng">
            <a:solidFill>
              <a:srgbClr val="2B7A7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" name="Shape 87"/>
          <p:cNvCxnSpPr/>
          <p:nvPr/>
        </p:nvCxnSpPr>
        <p:spPr>
          <a:xfrm>
            <a:off x="304800" y="152400"/>
            <a:ext cx="0" cy="8686800"/>
          </a:xfrm>
          <a:prstGeom prst="straightConnector1">
            <a:avLst/>
          </a:prstGeom>
          <a:noFill/>
          <a:ln w="76200" cap="flat" cmpd="sng">
            <a:solidFill>
              <a:srgbClr val="5C606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Shape 88"/>
          <p:cNvCxnSpPr/>
          <p:nvPr/>
        </p:nvCxnSpPr>
        <p:spPr>
          <a:xfrm>
            <a:off x="279400" y="1409700"/>
            <a:ext cx="6400799" cy="0"/>
          </a:xfrm>
          <a:prstGeom prst="straightConnector1">
            <a:avLst/>
          </a:prstGeom>
          <a:noFill/>
          <a:ln w="76200" cap="flat" cmpd="sng">
            <a:solidFill>
              <a:srgbClr val="5C606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533400"/>
            <a:ext cx="2514599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x="4927600" y="719999"/>
            <a:ext cx="2006600" cy="42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Lease</a:t>
            </a:r>
          </a:p>
        </p:txBody>
      </p:sp>
      <p:grpSp>
        <p:nvGrpSpPr>
          <p:cNvPr id="91" name="Shape 91"/>
          <p:cNvGrpSpPr/>
          <p:nvPr/>
        </p:nvGrpSpPr>
        <p:grpSpPr>
          <a:xfrm>
            <a:off x="3327400" y="5253334"/>
            <a:ext cx="4597399" cy="2442864"/>
            <a:chOff x="1828800" y="5105400"/>
            <a:chExt cx="4597399" cy="2442864"/>
          </a:xfrm>
        </p:grpSpPr>
        <p:sp>
          <p:nvSpPr>
            <p:cNvPr id="92" name="Shape 92"/>
            <p:cNvSpPr txBox="1"/>
            <p:nvPr/>
          </p:nvSpPr>
          <p:spPr>
            <a:xfrm>
              <a:off x="1828800" y="5105400"/>
              <a:ext cx="4597399" cy="193899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Noto Sans Symbols"/>
                <a:buChar char="∙"/>
              </a:pPr>
              <a:r>
                <a:rPr lang="en-US" sz="1200" b="0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Retail space in the heart of Cool Springs</a:t>
              </a:r>
            </a:p>
            <a:p>
              <a:pPr marL="342900" marR="0" lvl="0" indent="-34290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Noto Sans Symbols"/>
                <a:buChar char="∙"/>
              </a:pPr>
              <a:r>
                <a:rPr lang="en-US" sz="1200" b="0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Available space: </a:t>
              </a:r>
              <a:r>
                <a:rPr lang="en-US" sz="1200" dirty="0" smtClean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1,604 </a:t>
              </a:r>
              <a:r>
                <a:rPr lang="en-US" sz="1200" b="0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SF</a:t>
              </a:r>
            </a:p>
            <a:p>
              <a:pPr marL="342900" marR="0" lvl="0" indent="-34290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Noto Sans Symbols"/>
                <a:buChar char="∙"/>
              </a:pPr>
              <a:r>
                <a:rPr lang="en-US" sz="1200" b="0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14,112 Total square feet</a:t>
              </a:r>
            </a:p>
            <a:p>
              <a:pPr marL="342900" marR="0" lvl="0" indent="-34290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Noto Sans Symbols"/>
                <a:buChar char="∙"/>
              </a:pPr>
              <a:r>
                <a:rPr lang="en-US" sz="1200" b="0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Built in 2004</a:t>
              </a:r>
            </a:p>
            <a:p>
              <a:pPr marL="342900" marR="0" lvl="0" indent="-34290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Noto Sans Symbols"/>
                <a:buChar char="∙"/>
              </a:pPr>
              <a:r>
                <a:rPr lang="en-US" sz="1200" b="0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Traffic counts: 33,111 cars per day  </a:t>
              </a:r>
            </a:p>
          </p:txBody>
        </p:sp>
        <p:sp>
          <p:nvSpPr>
            <p:cNvPr id="93" name="Shape 93"/>
            <p:cNvSpPr txBox="1"/>
            <p:nvPr/>
          </p:nvSpPr>
          <p:spPr>
            <a:xfrm>
              <a:off x="1828800" y="7086600"/>
              <a:ext cx="3581399" cy="4616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Noto Sans Symbols"/>
                <a:buChar char="∙"/>
              </a:pPr>
              <a:r>
                <a:rPr lang="en-US" sz="1200" b="0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Williamson County is number one in per </a:t>
              </a:r>
              <a:r>
                <a:rPr lang="en-US" sz="1200" b="0" i="0" u="none" strike="noStrike" cap="none" dirty="0" smtClean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capita income </a:t>
              </a:r>
              <a:r>
                <a:rPr lang="en-US" sz="1200" b="0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in the State of TN</a:t>
              </a:r>
            </a:p>
          </p:txBody>
        </p:sp>
      </p:grpSp>
      <p:pic>
        <p:nvPicPr>
          <p:cNvPr id="94" name="Shape 9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" y="5334000"/>
            <a:ext cx="2529334" cy="251459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/>
          <p:nvPr/>
        </p:nvSpPr>
        <p:spPr>
          <a:xfrm>
            <a:off x="468085" y="8247690"/>
            <a:ext cx="3429000" cy="738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Fidelity Real Estate Group, Inc.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102 Woodmont Blvd, Suite LL-110 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Nashville, TN 37205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P. 615.297.7400  F. 615.297.7427</a:t>
            </a:r>
          </a:p>
        </p:txBody>
      </p:sp>
      <p:sp>
        <p:nvSpPr>
          <p:cNvPr id="96" name="Shape 96"/>
          <p:cNvSpPr/>
          <p:nvPr/>
        </p:nvSpPr>
        <p:spPr>
          <a:xfrm>
            <a:off x="4343400" y="8077200"/>
            <a:ext cx="3429000" cy="9464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More Information Contact: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Allison A. Powers, CPM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615.727.0116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apowers@fidelityreg.com</a:t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44025" y="2582775"/>
            <a:ext cx="4369943" cy="2484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Shape 102"/>
          <p:cNvCxnSpPr/>
          <p:nvPr/>
        </p:nvCxnSpPr>
        <p:spPr>
          <a:xfrm>
            <a:off x="127000" y="1257300"/>
            <a:ext cx="6400799" cy="0"/>
          </a:xfrm>
          <a:prstGeom prst="straightConnector1">
            <a:avLst/>
          </a:prstGeom>
          <a:noFill/>
          <a:ln w="76200" cap="flat" cmpd="sng">
            <a:solidFill>
              <a:srgbClr val="2B7A7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" name="Shape 103"/>
          <p:cNvCxnSpPr/>
          <p:nvPr/>
        </p:nvCxnSpPr>
        <p:spPr>
          <a:xfrm>
            <a:off x="127000" y="406400"/>
            <a:ext cx="0" cy="8686800"/>
          </a:xfrm>
          <a:prstGeom prst="straightConnector1">
            <a:avLst/>
          </a:prstGeom>
          <a:noFill/>
          <a:ln w="76200" cap="flat" cmpd="sng">
            <a:solidFill>
              <a:srgbClr val="2B7A7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4" name="Shape 104"/>
          <p:cNvCxnSpPr/>
          <p:nvPr/>
        </p:nvCxnSpPr>
        <p:spPr>
          <a:xfrm>
            <a:off x="304800" y="152400"/>
            <a:ext cx="0" cy="8686800"/>
          </a:xfrm>
          <a:prstGeom prst="straightConnector1">
            <a:avLst/>
          </a:prstGeom>
          <a:noFill/>
          <a:ln w="76200" cap="flat" cmpd="sng">
            <a:solidFill>
              <a:srgbClr val="5C606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" name="Shape 105"/>
          <p:cNvCxnSpPr/>
          <p:nvPr/>
        </p:nvCxnSpPr>
        <p:spPr>
          <a:xfrm>
            <a:off x="279400" y="1409700"/>
            <a:ext cx="6400799" cy="0"/>
          </a:xfrm>
          <a:prstGeom prst="straightConnector1">
            <a:avLst/>
          </a:prstGeom>
          <a:noFill/>
          <a:ln w="76200" cap="flat" cmpd="sng">
            <a:solidFill>
              <a:srgbClr val="5C606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6" name="Shape 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533400"/>
            <a:ext cx="2514599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>
            <a:off x="4927600" y="719999"/>
            <a:ext cx="2006600" cy="42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Lease</a:t>
            </a:r>
          </a:p>
        </p:txBody>
      </p:sp>
      <p:sp>
        <p:nvSpPr>
          <p:cNvPr id="108" name="Shape 108"/>
          <p:cNvSpPr/>
          <p:nvPr/>
        </p:nvSpPr>
        <p:spPr>
          <a:xfrm>
            <a:off x="468085" y="8247690"/>
            <a:ext cx="3429000" cy="738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Fidelity Real Estate Group, Inc.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102 Woodmont Blvd, Suite LL-110 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Nashville, TN 37205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P. 615.297.7400  F. 615.297.7427</a:t>
            </a:r>
          </a:p>
        </p:txBody>
      </p:sp>
      <p:sp>
        <p:nvSpPr>
          <p:cNvPr id="109" name="Shape 109"/>
          <p:cNvSpPr/>
          <p:nvPr/>
        </p:nvSpPr>
        <p:spPr>
          <a:xfrm>
            <a:off x="4343400" y="8077200"/>
            <a:ext cx="3429000" cy="9464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More Information Contact: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Allison A. Powers, CPM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615.727.0116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apowers@fidelityreg.com</a:t>
            </a:r>
          </a:p>
        </p:txBody>
      </p:sp>
      <p:sp>
        <p:nvSpPr>
          <p:cNvPr id="110" name="Shape 110" descr="Image result for kroger logo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Shape 111" descr="Image result for kroger logo"/>
          <p:cNvSpPr/>
          <p:nvPr/>
        </p:nvSpPr>
        <p:spPr>
          <a:xfrm>
            <a:off x="307975" y="7937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4">
            <a:alphaModFix/>
          </a:blip>
          <a:srcRect l="15794" r="33954" b="8345"/>
          <a:stretch/>
        </p:blipFill>
        <p:spPr>
          <a:xfrm>
            <a:off x="3594100" y="4343400"/>
            <a:ext cx="3111500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98698" y="4581957"/>
            <a:ext cx="406843" cy="292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37992" y="5609635"/>
            <a:ext cx="264426" cy="160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40142" y="7210471"/>
            <a:ext cx="414640" cy="74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60744" y="6858707"/>
            <a:ext cx="539593" cy="112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 rotWithShape="1">
          <a:blip r:embed="rId9">
            <a:alphaModFix/>
          </a:blip>
          <a:srcRect t="50000" b="14531"/>
          <a:stretch/>
        </p:blipFill>
        <p:spPr>
          <a:xfrm>
            <a:off x="3682428" y="6013714"/>
            <a:ext cx="537474" cy="82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854783" y="6490480"/>
            <a:ext cx="242948" cy="174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854783" y="6250303"/>
            <a:ext cx="283206" cy="10883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/>
          <p:nvPr/>
        </p:nvSpPr>
        <p:spPr>
          <a:xfrm>
            <a:off x="3692071" y="6971578"/>
            <a:ext cx="422729" cy="183752"/>
          </a:xfrm>
          <a:prstGeom prst="wedgeRectCallout">
            <a:avLst>
              <a:gd name="adj1" fmla="val 126647"/>
              <a:gd name="adj2" fmla="val -198161"/>
            </a:avLst>
          </a:prstGeom>
          <a:solidFill>
            <a:srgbClr val="FF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Shape 121"/>
          <p:cNvSpPr txBox="1"/>
          <p:nvPr/>
        </p:nvSpPr>
        <p:spPr>
          <a:xfrm>
            <a:off x="3594100" y="6934200"/>
            <a:ext cx="625802" cy="2616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1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Site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6019798" y="5178748"/>
            <a:ext cx="386443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CHS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HQ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5270205" y="6724446"/>
            <a:ext cx="535337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Nissan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HQ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6019800" y="6174476"/>
            <a:ext cx="762000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Healthways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HQ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1168400" y="1481999"/>
            <a:ext cx="4851400" cy="42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Cool Springs Collection</a:t>
            </a:r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57200" y="4800600"/>
            <a:ext cx="3048000" cy="16001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" name="Group 28"/>
          <p:cNvGrpSpPr/>
          <p:nvPr/>
        </p:nvGrpSpPr>
        <p:grpSpPr>
          <a:xfrm>
            <a:off x="888520" y="1802921"/>
            <a:ext cx="5969480" cy="2441276"/>
            <a:chOff x="-7954710" y="709364"/>
            <a:chExt cx="15424857" cy="7235396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6530196" y="709364"/>
              <a:ext cx="14000343" cy="7235396"/>
            </a:xfrm>
            <a:prstGeom prst="rect">
              <a:avLst/>
            </a:prstGeom>
          </p:spPr>
        </p:pic>
        <p:sp>
          <p:nvSpPr>
            <p:cNvPr id="31" name="Freeform 30"/>
            <p:cNvSpPr/>
            <p:nvPr/>
          </p:nvSpPr>
          <p:spPr>
            <a:xfrm>
              <a:off x="-7954710" y="1041731"/>
              <a:ext cx="14065152" cy="5319433"/>
            </a:xfrm>
            <a:custGeom>
              <a:avLst/>
              <a:gdLst>
                <a:gd name="connsiteX0" fmla="*/ 0 w 6373258"/>
                <a:gd name="connsiteY0" fmla="*/ 875841 h 3007605"/>
                <a:gd name="connsiteX1" fmla="*/ 6356732 w 6373258"/>
                <a:gd name="connsiteY1" fmla="*/ 0 h 3007605"/>
                <a:gd name="connsiteX2" fmla="*/ 6373258 w 6373258"/>
                <a:gd name="connsiteY2" fmla="*/ 3007605 h 3007605"/>
                <a:gd name="connsiteX3" fmla="*/ 5508 w 6373258"/>
                <a:gd name="connsiteY3" fmla="*/ 3007605 h 3007605"/>
                <a:gd name="connsiteX4" fmla="*/ 0 w 6373258"/>
                <a:gd name="connsiteY4" fmla="*/ 875841 h 3007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73258" h="3007605">
                  <a:moveTo>
                    <a:pt x="0" y="875841"/>
                  </a:moveTo>
                  <a:lnTo>
                    <a:pt x="6356732" y="0"/>
                  </a:lnTo>
                  <a:cubicBezTo>
                    <a:pt x="6362241" y="1002535"/>
                    <a:pt x="6367749" y="2005070"/>
                    <a:pt x="6373258" y="3007605"/>
                  </a:cubicBezTo>
                  <a:lnTo>
                    <a:pt x="5508" y="3007605"/>
                  </a:lnTo>
                  <a:lnTo>
                    <a:pt x="0" y="875841"/>
                  </a:lnTo>
                  <a:close/>
                </a:path>
              </a:pathLst>
            </a:custGeom>
            <a:solidFill>
              <a:srgbClr val="2B7A77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-4554971" y="2296121"/>
              <a:ext cx="0" cy="398149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72588" y="1702253"/>
              <a:ext cx="0" cy="457144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419600" y="1371600"/>
              <a:ext cx="0" cy="48768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-2986704" y="2089558"/>
              <a:ext cx="0" cy="416223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874926" y="1583480"/>
              <a:ext cx="0" cy="467864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-3084720" y="5575300"/>
              <a:ext cx="14702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784427" y="4313411"/>
              <a:ext cx="2558974" cy="1266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  <a:latin typeface="Century Gothic" panose="020B0502020202020204" pitchFamily="34" charset="0"/>
                  <a:cs typeface="Arial" pitchFamily="34" charset="0"/>
                </a:rPr>
                <a:t>Brain </a:t>
              </a:r>
            </a:p>
            <a:p>
              <a:pPr algn="ctr"/>
              <a:r>
                <a:rPr lang="en-US" sz="1000" b="1" dirty="0" smtClean="0">
                  <a:solidFill>
                    <a:schemeClr val="bg1"/>
                  </a:solidFill>
                  <a:latin typeface="Century Gothic" panose="020B0502020202020204" pitchFamily="34" charset="0"/>
                  <a:cs typeface="Arial" pitchFamily="34" charset="0"/>
                </a:rPr>
                <a:t>Balance</a:t>
              </a:r>
              <a:endParaRPr lang="en-US" sz="1000" b="1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09225" y="4258804"/>
              <a:ext cx="1470251" cy="1168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chemeClr val="bg1"/>
                  </a:solidFill>
                  <a:latin typeface="Century Gothic" panose="020B0502020202020204" pitchFamily="34" charset="0"/>
                  <a:cs typeface="Arial" pitchFamily="34" charset="0"/>
                </a:rPr>
                <a:t>Snip-its</a:t>
              </a:r>
              <a:endParaRPr lang="en-US" sz="900" b="1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-2939404" y="4094985"/>
              <a:ext cx="3321248" cy="1461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Century Gothic" panose="020B0502020202020204" pitchFamily="34" charset="0"/>
                  <a:cs typeface="Arial" pitchFamily="34" charset="0"/>
                </a:rPr>
                <a:t>  </a:t>
              </a:r>
              <a:r>
                <a:rPr lang="en-US" sz="1000" b="1" dirty="0" smtClean="0">
                  <a:solidFill>
                    <a:schemeClr val="bg1"/>
                  </a:solidFill>
                  <a:latin typeface="Century Gothic" panose="020B0502020202020204" pitchFamily="34" charset="0"/>
                  <a:cs typeface="Arial" pitchFamily="34" charset="0"/>
                </a:rPr>
                <a:t>Orange Theory Fitness</a:t>
              </a:r>
              <a:endParaRPr lang="en-US" sz="1000" b="1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 flipH="1">
              <a:off x="-4580468" y="6219611"/>
              <a:ext cx="45719" cy="45719"/>
            </a:xfrm>
            <a:custGeom>
              <a:avLst/>
              <a:gdLst>
                <a:gd name="connsiteX0" fmla="*/ 11430 w 712470"/>
                <a:gd name="connsiteY0" fmla="*/ 95250 h 2830830"/>
                <a:gd name="connsiteX1" fmla="*/ 712470 w 712470"/>
                <a:gd name="connsiteY1" fmla="*/ 0 h 2830830"/>
                <a:gd name="connsiteX2" fmla="*/ 701040 w 712470"/>
                <a:gd name="connsiteY2" fmla="*/ 2830830 h 2830830"/>
                <a:gd name="connsiteX3" fmla="*/ 0 w 712470"/>
                <a:gd name="connsiteY3" fmla="*/ 2811780 h 2830830"/>
                <a:gd name="connsiteX4" fmla="*/ 11430 w 712470"/>
                <a:gd name="connsiteY4" fmla="*/ 95250 h 2830830"/>
                <a:gd name="connsiteX0" fmla="*/ 3810 w 704850"/>
                <a:gd name="connsiteY0" fmla="*/ 95250 h 2830830"/>
                <a:gd name="connsiteX1" fmla="*/ 704850 w 704850"/>
                <a:gd name="connsiteY1" fmla="*/ 0 h 2830830"/>
                <a:gd name="connsiteX2" fmla="*/ 693420 w 704850"/>
                <a:gd name="connsiteY2" fmla="*/ 2830830 h 2830830"/>
                <a:gd name="connsiteX3" fmla="*/ 0 w 704850"/>
                <a:gd name="connsiteY3" fmla="*/ 2827020 h 2830830"/>
                <a:gd name="connsiteX4" fmla="*/ 3810 w 704850"/>
                <a:gd name="connsiteY4" fmla="*/ 95250 h 2830830"/>
                <a:gd name="connsiteX0" fmla="*/ 3810 w 704850"/>
                <a:gd name="connsiteY0" fmla="*/ 273945 h 3009525"/>
                <a:gd name="connsiteX1" fmla="*/ 704850 w 704850"/>
                <a:gd name="connsiteY1" fmla="*/ 0 h 3009525"/>
                <a:gd name="connsiteX2" fmla="*/ 693420 w 704850"/>
                <a:gd name="connsiteY2" fmla="*/ 3009525 h 3009525"/>
                <a:gd name="connsiteX3" fmla="*/ 0 w 704850"/>
                <a:gd name="connsiteY3" fmla="*/ 3005715 h 3009525"/>
                <a:gd name="connsiteX4" fmla="*/ 3810 w 704850"/>
                <a:gd name="connsiteY4" fmla="*/ 273945 h 3009525"/>
                <a:gd name="connsiteX0" fmla="*/ 0 w 701040"/>
                <a:gd name="connsiteY0" fmla="*/ 273945 h 3009525"/>
                <a:gd name="connsiteX1" fmla="*/ 701040 w 701040"/>
                <a:gd name="connsiteY1" fmla="*/ 0 h 3009525"/>
                <a:gd name="connsiteX2" fmla="*/ 689610 w 701040"/>
                <a:gd name="connsiteY2" fmla="*/ 3009525 h 3009525"/>
                <a:gd name="connsiteX3" fmla="*/ 1530 w 701040"/>
                <a:gd name="connsiteY3" fmla="*/ 3005716 h 3009525"/>
                <a:gd name="connsiteX4" fmla="*/ 0 w 701040"/>
                <a:gd name="connsiteY4" fmla="*/ 273945 h 3009525"/>
                <a:gd name="connsiteX0" fmla="*/ 0 w 699260"/>
                <a:gd name="connsiteY0" fmla="*/ 300157 h 3035737"/>
                <a:gd name="connsiteX1" fmla="*/ 699260 w 699260"/>
                <a:gd name="connsiteY1" fmla="*/ 0 h 3035737"/>
                <a:gd name="connsiteX2" fmla="*/ 689610 w 699260"/>
                <a:gd name="connsiteY2" fmla="*/ 3035737 h 3035737"/>
                <a:gd name="connsiteX3" fmla="*/ 1530 w 699260"/>
                <a:gd name="connsiteY3" fmla="*/ 3031928 h 3035737"/>
                <a:gd name="connsiteX4" fmla="*/ 0 w 699260"/>
                <a:gd name="connsiteY4" fmla="*/ 300157 h 3035737"/>
                <a:gd name="connsiteX0" fmla="*/ 0 w 699260"/>
                <a:gd name="connsiteY0" fmla="*/ 300157 h 3035737"/>
                <a:gd name="connsiteX1" fmla="*/ 699260 w 699260"/>
                <a:gd name="connsiteY1" fmla="*/ 0 h 3035737"/>
                <a:gd name="connsiteX2" fmla="*/ 689610 w 699260"/>
                <a:gd name="connsiteY2" fmla="*/ 3035737 h 3035737"/>
                <a:gd name="connsiteX3" fmla="*/ 1530 w 699260"/>
                <a:gd name="connsiteY3" fmla="*/ 3031928 h 3035737"/>
                <a:gd name="connsiteX4" fmla="*/ 0 w 699260"/>
                <a:gd name="connsiteY4" fmla="*/ 300157 h 3035737"/>
                <a:gd name="connsiteX0" fmla="*/ 0 w 699260"/>
                <a:gd name="connsiteY0" fmla="*/ 300157 h 3048842"/>
                <a:gd name="connsiteX1" fmla="*/ 699260 w 699260"/>
                <a:gd name="connsiteY1" fmla="*/ 0 h 3048842"/>
                <a:gd name="connsiteX2" fmla="*/ 694950 w 699260"/>
                <a:gd name="connsiteY2" fmla="*/ 3048842 h 3048842"/>
                <a:gd name="connsiteX3" fmla="*/ 1530 w 699260"/>
                <a:gd name="connsiteY3" fmla="*/ 3031928 h 3048842"/>
                <a:gd name="connsiteX4" fmla="*/ 0 w 699260"/>
                <a:gd name="connsiteY4" fmla="*/ 300157 h 3048842"/>
                <a:gd name="connsiteX0" fmla="*/ 0 w 699260"/>
                <a:gd name="connsiteY0" fmla="*/ 267393 h 3048842"/>
                <a:gd name="connsiteX1" fmla="*/ 699260 w 699260"/>
                <a:gd name="connsiteY1" fmla="*/ 0 h 3048842"/>
                <a:gd name="connsiteX2" fmla="*/ 694950 w 699260"/>
                <a:gd name="connsiteY2" fmla="*/ 3048842 h 3048842"/>
                <a:gd name="connsiteX3" fmla="*/ 1530 w 699260"/>
                <a:gd name="connsiteY3" fmla="*/ 3031928 h 3048842"/>
                <a:gd name="connsiteX4" fmla="*/ 0 w 699260"/>
                <a:gd name="connsiteY4" fmla="*/ 267393 h 3048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9260" h="3048842">
                  <a:moveTo>
                    <a:pt x="0" y="267393"/>
                  </a:moveTo>
                  <a:cubicBezTo>
                    <a:pt x="233087" y="167341"/>
                    <a:pt x="466173" y="80393"/>
                    <a:pt x="699260" y="0"/>
                  </a:cubicBezTo>
                  <a:cubicBezTo>
                    <a:pt x="696043" y="1011912"/>
                    <a:pt x="698167" y="2036930"/>
                    <a:pt x="694950" y="3048842"/>
                  </a:cubicBezTo>
                  <a:lnTo>
                    <a:pt x="1530" y="3031928"/>
                  </a:lnTo>
                  <a:lnTo>
                    <a:pt x="0" y="2673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371799" y="4368015"/>
              <a:ext cx="1493450" cy="1168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chemeClr val="bg1"/>
                  </a:solidFill>
                  <a:latin typeface="Century Gothic" panose="020B0502020202020204" pitchFamily="34" charset="0"/>
                  <a:cs typeface="Arial" pitchFamily="34" charset="0"/>
                </a:rPr>
                <a:t>Laser</a:t>
              </a:r>
            </a:p>
            <a:p>
              <a:pPr algn="ctr"/>
              <a:r>
                <a:rPr lang="en-US" sz="900" b="1" dirty="0" err="1" smtClean="0">
                  <a:solidFill>
                    <a:schemeClr val="bg1"/>
                  </a:solidFill>
                  <a:latin typeface="Century Gothic" panose="020B0502020202020204" pitchFamily="34" charset="0"/>
                  <a:cs typeface="Arial" pitchFamily="34" charset="0"/>
                </a:rPr>
                <a:t>Derm</a:t>
              </a:r>
              <a:endParaRPr lang="en-US" sz="900" b="1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-7687227" y="4313411"/>
              <a:ext cx="2920022" cy="1266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  <a:latin typeface="Century Gothic" panose="020B0502020202020204" pitchFamily="34" charset="0"/>
                  <a:cs typeface="Arial" pitchFamily="34" charset="0"/>
                </a:rPr>
                <a:t>Mattress Gallery Direct</a:t>
              </a:r>
              <a:endParaRPr lang="en-US" sz="1000" b="1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-4655753" y="4340713"/>
              <a:ext cx="1760930" cy="1168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err="1" smtClean="0">
                  <a:solidFill>
                    <a:schemeClr val="bg1"/>
                  </a:solidFill>
                  <a:latin typeface="Century Gothic" panose="020B0502020202020204" pitchFamily="34" charset="0"/>
                  <a:cs typeface="Arial" pitchFamily="34" charset="0"/>
                </a:rPr>
                <a:t>Pawfect</a:t>
              </a:r>
              <a:endParaRPr lang="en-US" sz="9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endParaRPr>
            </a:p>
            <a:p>
              <a:pPr algn="ctr"/>
              <a:r>
                <a:rPr lang="en-US" sz="900" b="1" dirty="0" smtClean="0">
                  <a:solidFill>
                    <a:schemeClr val="bg1"/>
                  </a:solidFill>
                  <a:latin typeface="Century Gothic" panose="020B0502020202020204" pitchFamily="34" charset="0"/>
                  <a:cs typeface="Arial" pitchFamily="34" charset="0"/>
                </a:rPr>
                <a:t>Puppy</a:t>
              </a:r>
              <a:endParaRPr lang="en-US" sz="900" b="1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-685800" y="5574268"/>
              <a:ext cx="14702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150</Words>
  <Application>Microsoft Office PowerPoint</Application>
  <PresentationFormat>On-screen Show (4:3)</PresentationFormat>
  <Paragraphs>46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Century Gothic</vt:lpstr>
      <vt:lpstr>Noto Sans Symbols</vt:lpstr>
      <vt:lpstr>Calibri</vt:lpstr>
      <vt:lpstr>Office Theme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Allison Powers</cp:lastModifiedBy>
  <cp:revision>5</cp:revision>
  <dcterms:modified xsi:type="dcterms:W3CDTF">2018-04-16T19:26:50Z</dcterms:modified>
</cp:coreProperties>
</file>