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embeddedFontLst>
    <p:embeddedFont>
      <p:font typeface="Century Gothic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996" y="30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202551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4142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3316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2840567"/>
            <a:ext cx="5829299" cy="19600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11691" y="2064809"/>
            <a:ext cx="6034616" cy="61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-892968" y="5110956"/>
            <a:ext cx="10401299" cy="1157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3264693" y="4010819"/>
            <a:ext cx="10401299" cy="3357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2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41735" y="3875617"/>
            <a:ext cx="5829299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42900" y="2046816"/>
            <a:ext cx="3030140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0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483769" y="2046816"/>
            <a:ext cx="3031331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681286" y="364066"/>
            <a:ext cx="3833812" cy="7804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42900" y="1913466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44216" y="7156450"/>
            <a:ext cx="4114800" cy="1073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1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2133600"/>
            <a:ext cx="6172199" cy="6034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19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1168400" y="1524000"/>
            <a:ext cx="4851400" cy="792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790 Jordan Road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Franklin, TN</a:t>
            </a:r>
          </a:p>
        </p:txBody>
      </p:sp>
      <p:cxnSp>
        <p:nvCxnSpPr>
          <p:cNvPr id="85" name="Shape 85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Shape 86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3157269" y="4977441"/>
            <a:ext cx="4520242" cy="2889849"/>
            <a:chOff x="1828800" y="5105399"/>
            <a:chExt cx="4375989" cy="2494061"/>
          </a:xfrm>
        </p:grpSpPr>
        <p:sp>
          <p:nvSpPr>
            <p:cNvPr id="92" name="Shape 92"/>
            <p:cNvSpPr txBox="1"/>
            <p:nvPr/>
          </p:nvSpPr>
          <p:spPr>
            <a:xfrm>
              <a:off x="1828800" y="5105399"/>
              <a:ext cx="4375989" cy="242823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</a:pPr>
              <a:endPara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1828800" y="5390759"/>
              <a:ext cx="3581399" cy="22087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Retail space in the heart of Cool Springs</a:t>
              </a:r>
            </a:p>
            <a:p>
              <a:pPr marL="342900" lvl="0" indent="-342900">
                <a:buClr>
                  <a:schemeClr val="dk1"/>
                </a:buClr>
                <a:buSzPct val="100000"/>
                <a:buFont typeface="Noto Sans Symbols"/>
                <a:buChar char="∙"/>
              </a:pPr>
              <a:endParaRPr lang="en-US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lvl="0" indent="-342900"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Available </a:t>
              </a: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Space:  	1,604 SF – Suite 104</a:t>
              </a:r>
            </a:p>
            <a:p>
              <a:pPr marL="342900" lvl="0" indent="-342900">
                <a:buClr>
                  <a:schemeClr val="dk1"/>
                </a:buClr>
                <a:buSzPct val="100000"/>
              </a:pP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		1,330 SF – Suite 108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14,112 Total Square feet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Built in 2004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</a:pP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Traffic Counts:  33,111 cars par day</a:t>
              </a: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</a:pPr>
              <a:endParaRPr lang="en-US" sz="12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∙"/>
              </a:pPr>
              <a:r>
                <a:rPr lang="en-US" sz="1200" b="0" i="0" u="none" strike="noStrike" cap="none" dirty="0" smtClean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Williamson County is number one in per capita income in the State of TN</a:t>
              </a:r>
              <a:endPara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5334000"/>
            <a:ext cx="2529334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96" name="Shape 96"/>
          <p:cNvSpPr/>
          <p:nvPr/>
        </p:nvSpPr>
        <p:spPr>
          <a:xfrm>
            <a:off x="3942272" y="8077200"/>
            <a:ext cx="3045124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025" y="2582775"/>
            <a:ext cx="4369943" cy="248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>
            <a:off x="127000" y="12573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03"/>
          <p:cNvCxnSpPr/>
          <p:nvPr/>
        </p:nvCxnSpPr>
        <p:spPr>
          <a:xfrm>
            <a:off x="127000" y="406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2B7A7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>
            <a:off x="304800" y="152400"/>
            <a:ext cx="0" cy="868680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>
            <a:off x="279400" y="1409700"/>
            <a:ext cx="6400799" cy="0"/>
          </a:xfrm>
          <a:prstGeom prst="straightConnector1">
            <a:avLst/>
          </a:prstGeom>
          <a:noFill/>
          <a:ln w="76200" cap="flat" cmpd="sng">
            <a:solidFill>
              <a:srgbClr val="5C60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33400"/>
            <a:ext cx="25145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927600" y="719999"/>
            <a:ext cx="2006600" cy="42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Lease</a:t>
            </a:r>
          </a:p>
        </p:txBody>
      </p:sp>
      <p:sp>
        <p:nvSpPr>
          <p:cNvPr id="108" name="Shape 108"/>
          <p:cNvSpPr/>
          <p:nvPr/>
        </p:nvSpPr>
        <p:spPr>
          <a:xfrm>
            <a:off x="468085" y="8247690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Fidelity Real Estate Group, Inc.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102 Woodmont Blvd, Suite LL-110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Nashville, TN 37205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615.297.7400  F. 615.297.7427</a:t>
            </a:r>
          </a:p>
        </p:txBody>
      </p:sp>
      <p:sp>
        <p:nvSpPr>
          <p:cNvPr id="109" name="Shape 109"/>
          <p:cNvSpPr/>
          <p:nvPr/>
        </p:nvSpPr>
        <p:spPr>
          <a:xfrm>
            <a:off x="3778370" y="8077200"/>
            <a:ext cx="3079630" cy="946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Information Contact: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Allison A. Powers, CPM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615.727.0116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apowers@fidelityreg.com</a:t>
            </a:r>
          </a:p>
        </p:txBody>
      </p:sp>
      <p:sp>
        <p:nvSpPr>
          <p:cNvPr id="110" name="Shape 110" descr="Image result for kroger log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 descr="Image result for kroger logo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l="15794" r="33954" b="8345"/>
          <a:stretch/>
        </p:blipFill>
        <p:spPr>
          <a:xfrm>
            <a:off x="3594100" y="4343400"/>
            <a:ext cx="31115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8698" y="4581957"/>
            <a:ext cx="406843" cy="29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7992" y="5609635"/>
            <a:ext cx="264426" cy="16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40142" y="7210471"/>
            <a:ext cx="414640" cy="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0744" y="6858707"/>
            <a:ext cx="539593" cy="11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9">
            <a:alphaModFix/>
          </a:blip>
          <a:srcRect t="50000" b="14531"/>
          <a:stretch/>
        </p:blipFill>
        <p:spPr>
          <a:xfrm>
            <a:off x="3682428" y="6013714"/>
            <a:ext cx="537474" cy="8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4783" y="6490480"/>
            <a:ext cx="242948" cy="17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54783" y="6250303"/>
            <a:ext cx="283206" cy="108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3692071" y="6971578"/>
            <a:ext cx="422729" cy="183752"/>
          </a:xfrm>
          <a:prstGeom prst="wedgeRectCallout">
            <a:avLst>
              <a:gd name="adj1" fmla="val 126647"/>
              <a:gd name="adj2" fmla="val -198161"/>
            </a:avLst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594100" y="6934200"/>
            <a:ext cx="625802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019798" y="5178748"/>
            <a:ext cx="386443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270205" y="6724446"/>
            <a:ext cx="53533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Nissan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019800" y="6174476"/>
            <a:ext cx="76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Healthways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HQ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168400" y="1481999"/>
            <a:ext cx="4851400" cy="42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Springs Collection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7200" y="4800600"/>
            <a:ext cx="3048000" cy="1600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/>
          <p:cNvGrpSpPr/>
          <p:nvPr/>
        </p:nvGrpSpPr>
        <p:grpSpPr>
          <a:xfrm>
            <a:off x="888520" y="1802921"/>
            <a:ext cx="5969480" cy="2441276"/>
            <a:chOff x="-7954710" y="709364"/>
            <a:chExt cx="15424857" cy="72353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530196" y="709364"/>
              <a:ext cx="14000343" cy="7235396"/>
            </a:xfrm>
            <a:prstGeom prst="rect">
              <a:avLst/>
            </a:prstGeom>
          </p:spPr>
        </p:pic>
        <p:sp>
          <p:nvSpPr>
            <p:cNvPr id="31" name="Freeform 30"/>
            <p:cNvSpPr/>
            <p:nvPr/>
          </p:nvSpPr>
          <p:spPr>
            <a:xfrm>
              <a:off x="-7954710" y="1041731"/>
              <a:ext cx="14065152" cy="5319433"/>
            </a:xfrm>
            <a:custGeom>
              <a:avLst/>
              <a:gdLst>
                <a:gd name="connsiteX0" fmla="*/ 0 w 6373258"/>
                <a:gd name="connsiteY0" fmla="*/ 875841 h 3007605"/>
                <a:gd name="connsiteX1" fmla="*/ 6356732 w 6373258"/>
                <a:gd name="connsiteY1" fmla="*/ 0 h 3007605"/>
                <a:gd name="connsiteX2" fmla="*/ 6373258 w 6373258"/>
                <a:gd name="connsiteY2" fmla="*/ 3007605 h 3007605"/>
                <a:gd name="connsiteX3" fmla="*/ 5508 w 6373258"/>
                <a:gd name="connsiteY3" fmla="*/ 3007605 h 3007605"/>
                <a:gd name="connsiteX4" fmla="*/ 0 w 6373258"/>
                <a:gd name="connsiteY4" fmla="*/ 875841 h 300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3258" h="3007605">
                  <a:moveTo>
                    <a:pt x="0" y="875841"/>
                  </a:moveTo>
                  <a:lnTo>
                    <a:pt x="6356732" y="0"/>
                  </a:lnTo>
                  <a:cubicBezTo>
                    <a:pt x="6362241" y="1002535"/>
                    <a:pt x="6367749" y="2005070"/>
                    <a:pt x="6373258" y="3007605"/>
                  </a:cubicBezTo>
                  <a:lnTo>
                    <a:pt x="5508" y="3007605"/>
                  </a:lnTo>
                  <a:lnTo>
                    <a:pt x="0" y="875841"/>
                  </a:lnTo>
                  <a:close/>
                </a:path>
              </a:pathLst>
            </a:custGeom>
            <a:solidFill>
              <a:srgbClr val="2B7A77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-4554971" y="2296121"/>
              <a:ext cx="0" cy="3981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2588" y="1702253"/>
              <a:ext cx="0" cy="45714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19600" y="1371600"/>
              <a:ext cx="0" cy="4876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-2986704" y="2089558"/>
              <a:ext cx="0" cy="41622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74926" y="1583480"/>
              <a:ext cx="0" cy="4678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3084720" y="5575300"/>
              <a:ext cx="147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84427" y="4313411"/>
              <a:ext cx="2558974" cy="126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Brain 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Balance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9225" y="4258803"/>
              <a:ext cx="1470251" cy="57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Available</a:t>
              </a:r>
              <a:endParaRPr lang="en-US" sz="65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2939404" y="4094985"/>
              <a:ext cx="3321248" cy="146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  </a:t>
              </a:r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Orange Theory Fitness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-4580468" y="6219611"/>
              <a:ext cx="45719" cy="45719"/>
            </a:xfrm>
            <a:custGeom>
              <a:avLst/>
              <a:gdLst>
                <a:gd name="connsiteX0" fmla="*/ 11430 w 712470"/>
                <a:gd name="connsiteY0" fmla="*/ 95250 h 2830830"/>
                <a:gd name="connsiteX1" fmla="*/ 712470 w 712470"/>
                <a:gd name="connsiteY1" fmla="*/ 0 h 2830830"/>
                <a:gd name="connsiteX2" fmla="*/ 701040 w 712470"/>
                <a:gd name="connsiteY2" fmla="*/ 2830830 h 2830830"/>
                <a:gd name="connsiteX3" fmla="*/ 0 w 712470"/>
                <a:gd name="connsiteY3" fmla="*/ 2811780 h 2830830"/>
                <a:gd name="connsiteX4" fmla="*/ 11430 w 712470"/>
                <a:gd name="connsiteY4" fmla="*/ 95250 h 2830830"/>
                <a:gd name="connsiteX0" fmla="*/ 3810 w 704850"/>
                <a:gd name="connsiteY0" fmla="*/ 95250 h 2830830"/>
                <a:gd name="connsiteX1" fmla="*/ 704850 w 704850"/>
                <a:gd name="connsiteY1" fmla="*/ 0 h 2830830"/>
                <a:gd name="connsiteX2" fmla="*/ 693420 w 704850"/>
                <a:gd name="connsiteY2" fmla="*/ 2830830 h 2830830"/>
                <a:gd name="connsiteX3" fmla="*/ 0 w 704850"/>
                <a:gd name="connsiteY3" fmla="*/ 2827020 h 2830830"/>
                <a:gd name="connsiteX4" fmla="*/ 3810 w 704850"/>
                <a:gd name="connsiteY4" fmla="*/ 95250 h 2830830"/>
                <a:gd name="connsiteX0" fmla="*/ 3810 w 704850"/>
                <a:gd name="connsiteY0" fmla="*/ 273945 h 3009525"/>
                <a:gd name="connsiteX1" fmla="*/ 704850 w 704850"/>
                <a:gd name="connsiteY1" fmla="*/ 0 h 3009525"/>
                <a:gd name="connsiteX2" fmla="*/ 693420 w 704850"/>
                <a:gd name="connsiteY2" fmla="*/ 3009525 h 3009525"/>
                <a:gd name="connsiteX3" fmla="*/ 0 w 704850"/>
                <a:gd name="connsiteY3" fmla="*/ 3005715 h 3009525"/>
                <a:gd name="connsiteX4" fmla="*/ 3810 w 704850"/>
                <a:gd name="connsiteY4" fmla="*/ 273945 h 3009525"/>
                <a:gd name="connsiteX0" fmla="*/ 0 w 701040"/>
                <a:gd name="connsiteY0" fmla="*/ 273945 h 3009525"/>
                <a:gd name="connsiteX1" fmla="*/ 701040 w 701040"/>
                <a:gd name="connsiteY1" fmla="*/ 0 h 3009525"/>
                <a:gd name="connsiteX2" fmla="*/ 689610 w 701040"/>
                <a:gd name="connsiteY2" fmla="*/ 3009525 h 3009525"/>
                <a:gd name="connsiteX3" fmla="*/ 1530 w 701040"/>
                <a:gd name="connsiteY3" fmla="*/ 3005716 h 3009525"/>
                <a:gd name="connsiteX4" fmla="*/ 0 w 701040"/>
                <a:gd name="connsiteY4" fmla="*/ 273945 h 3009525"/>
                <a:gd name="connsiteX0" fmla="*/ 0 w 699260"/>
                <a:gd name="connsiteY0" fmla="*/ 300157 h 3035737"/>
                <a:gd name="connsiteX1" fmla="*/ 699260 w 699260"/>
                <a:gd name="connsiteY1" fmla="*/ 0 h 3035737"/>
                <a:gd name="connsiteX2" fmla="*/ 689610 w 699260"/>
                <a:gd name="connsiteY2" fmla="*/ 3035737 h 3035737"/>
                <a:gd name="connsiteX3" fmla="*/ 1530 w 699260"/>
                <a:gd name="connsiteY3" fmla="*/ 3031928 h 3035737"/>
                <a:gd name="connsiteX4" fmla="*/ 0 w 699260"/>
                <a:gd name="connsiteY4" fmla="*/ 300157 h 3035737"/>
                <a:gd name="connsiteX0" fmla="*/ 0 w 699260"/>
                <a:gd name="connsiteY0" fmla="*/ 300157 h 3035737"/>
                <a:gd name="connsiteX1" fmla="*/ 699260 w 699260"/>
                <a:gd name="connsiteY1" fmla="*/ 0 h 3035737"/>
                <a:gd name="connsiteX2" fmla="*/ 689610 w 699260"/>
                <a:gd name="connsiteY2" fmla="*/ 3035737 h 3035737"/>
                <a:gd name="connsiteX3" fmla="*/ 1530 w 699260"/>
                <a:gd name="connsiteY3" fmla="*/ 3031928 h 3035737"/>
                <a:gd name="connsiteX4" fmla="*/ 0 w 699260"/>
                <a:gd name="connsiteY4" fmla="*/ 300157 h 3035737"/>
                <a:gd name="connsiteX0" fmla="*/ 0 w 699260"/>
                <a:gd name="connsiteY0" fmla="*/ 300157 h 3048842"/>
                <a:gd name="connsiteX1" fmla="*/ 699260 w 699260"/>
                <a:gd name="connsiteY1" fmla="*/ 0 h 3048842"/>
                <a:gd name="connsiteX2" fmla="*/ 694950 w 699260"/>
                <a:gd name="connsiteY2" fmla="*/ 3048842 h 3048842"/>
                <a:gd name="connsiteX3" fmla="*/ 1530 w 699260"/>
                <a:gd name="connsiteY3" fmla="*/ 3031928 h 3048842"/>
                <a:gd name="connsiteX4" fmla="*/ 0 w 699260"/>
                <a:gd name="connsiteY4" fmla="*/ 300157 h 3048842"/>
                <a:gd name="connsiteX0" fmla="*/ 0 w 699260"/>
                <a:gd name="connsiteY0" fmla="*/ 267393 h 3048842"/>
                <a:gd name="connsiteX1" fmla="*/ 699260 w 699260"/>
                <a:gd name="connsiteY1" fmla="*/ 0 h 3048842"/>
                <a:gd name="connsiteX2" fmla="*/ 694950 w 699260"/>
                <a:gd name="connsiteY2" fmla="*/ 3048842 h 3048842"/>
                <a:gd name="connsiteX3" fmla="*/ 1530 w 699260"/>
                <a:gd name="connsiteY3" fmla="*/ 3031928 h 3048842"/>
                <a:gd name="connsiteX4" fmla="*/ 0 w 699260"/>
                <a:gd name="connsiteY4" fmla="*/ 267393 h 304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260" h="3048842">
                  <a:moveTo>
                    <a:pt x="0" y="267393"/>
                  </a:moveTo>
                  <a:cubicBezTo>
                    <a:pt x="233087" y="167341"/>
                    <a:pt x="466173" y="80393"/>
                    <a:pt x="699260" y="0"/>
                  </a:cubicBezTo>
                  <a:cubicBezTo>
                    <a:pt x="696043" y="1011912"/>
                    <a:pt x="698167" y="2036930"/>
                    <a:pt x="694950" y="3048842"/>
                  </a:cubicBezTo>
                  <a:lnTo>
                    <a:pt x="1530" y="3031928"/>
                  </a:lnTo>
                  <a:lnTo>
                    <a:pt x="0" y="2673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71799" y="4368015"/>
              <a:ext cx="1493450" cy="116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Laser</a:t>
              </a:r>
            </a:p>
            <a:p>
              <a:pPr algn="ctr"/>
              <a:r>
                <a:rPr lang="en-US" sz="9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Derm</a:t>
              </a:r>
              <a:endParaRPr lang="en-US" sz="9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7687227" y="4313411"/>
              <a:ext cx="2920022" cy="126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Mattress Gallery Direct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4767200" y="4314276"/>
              <a:ext cx="1961541" cy="6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Available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685800" y="5574268"/>
              <a:ext cx="147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119</Words>
  <Application>Microsoft Office PowerPoint</Application>
  <PresentationFormat>On-screen Show (4:3)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Noto Sans Symbols</vt:lpstr>
      <vt:lpstr>Calibri</vt:lpstr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Allison Powers</cp:lastModifiedBy>
  <cp:revision>12</cp:revision>
  <dcterms:modified xsi:type="dcterms:W3CDTF">2018-04-24T19:22:45Z</dcterms:modified>
</cp:coreProperties>
</file>